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35"/>
  </p:notesMasterIdLst>
  <p:sldIdLst>
    <p:sldId id="256" r:id="rId2"/>
    <p:sldId id="262" r:id="rId3"/>
    <p:sldId id="287" r:id="rId4"/>
    <p:sldId id="257" r:id="rId5"/>
    <p:sldId id="258" r:id="rId6"/>
    <p:sldId id="259" r:id="rId7"/>
    <p:sldId id="260" r:id="rId8"/>
    <p:sldId id="263" r:id="rId9"/>
    <p:sldId id="264" r:id="rId10"/>
    <p:sldId id="267" r:id="rId11"/>
    <p:sldId id="265" r:id="rId12"/>
    <p:sldId id="266" r:id="rId13"/>
    <p:sldId id="268" r:id="rId14"/>
    <p:sldId id="269" r:id="rId15"/>
    <p:sldId id="270" r:id="rId16"/>
    <p:sldId id="271" r:id="rId17"/>
    <p:sldId id="272" r:id="rId18"/>
    <p:sldId id="273" r:id="rId19"/>
    <p:sldId id="274" r:id="rId20"/>
    <p:sldId id="275" r:id="rId21"/>
    <p:sldId id="276" r:id="rId22"/>
    <p:sldId id="288" r:id="rId23"/>
    <p:sldId id="277" r:id="rId24"/>
    <p:sldId id="278" r:id="rId25"/>
    <p:sldId id="279" r:id="rId26"/>
    <p:sldId id="280" r:id="rId27"/>
    <p:sldId id="281" r:id="rId28"/>
    <p:sldId id="282" r:id="rId29"/>
    <p:sldId id="283" r:id="rId30"/>
    <p:sldId id="285" r:id="rId31"/>
    <p:sldId id="284" r:id="rId32"/>
    <p:sldId id="286" r:id="rId33"/>
    <p:sldId id="261" r:id="rId3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5" d="100"/>
          <a:sy n="65" d="100"/>
        </p:scale>
        <p:origin x="-108" y="-1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E16E67D1-4C08-4B9A-A5AA-DDAC1D310709}" type="datetimeFigureOut">
              <a:rPr lang="ar-SA" smtClean="0"/>
              <a:pPr/>
              <a:t>28/08/1431</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52B9B1E-E5DB-482E-8F0E-1C8ED4CE089B}"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smtClean="0"/>
          </a:p>
        </p:txBody>
      </p:sp>
      <p:sp>
        <p:nvSpPr>
          <p:cNvPr id="4" name="عنصر نائب لرقم الشريحة 3"/>
          <p:cNvSpPr>
            <a:spLocks noGrp="1"/>
          </p:cNvSpPr>
          <p:nvPr>
            <p:ph type="sldNum" sz="quarter" idx="10"/>
          </p:nvPr>
        </p:nvSpPr>
        <p:spPr/>
        <p:txBody>
          <a:bodyPr/>
          <a:lstStyle/>
          <a:p>
            <a:fld id="{752B9B1E-E5DB-482E-8F0E-1C8ED4CE089B}" type="slidenum">
              <a:rPr lang="ar-SA" smtClean="0"/>
              <a:pPr/>
              <a:t>5</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7" name="مستطيل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2362200" y="4038600"/>
            <a:ext cx="6477000" cy="1828800"/>
          </a:xfrm>
        </p:spPr>
        <p:txBody>
          <a:bodyPr anchor="b"/>
          <a:lstStyle>
            <a:lvl1pPr>
              <a:defRPr cap="all" baseline="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r>
              <a:rPr lang="ar-SA" smtClean="0"/>
              <a:t>24/08/1431</a:t>
            </a:r>
            <a:endParaRPr lang="ar-SA"/>
          </a:p>
        </p:txBody>
      </p:sp>
      <p:sp>
        <p:nvSpPr>
          <p:cNvPr id="17" name="عنصر نائب للتذييل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ar-SA" smtClean="0"/>
              <a:t>رمضان .. مدرسة الثلاثين يوما</a:t>
            </a:r>
            <a:endParaRPr lang="ar-SA"/>
          </a:p>
        </p:txBody>
      </p:sp>
      <p:sp>
        <p:nvSpPr>
          <p:cNvPr id="29" name="عنصر نائب لرقم الشريحة 28"/>
          <p:cNvSpPr>
            <a:spLocks noGrp="1"/>
          </p:cNvSpPr>
          <p:nvPr>
            <p:ph type="sldNum" sz="quarter" idx="12"/>
          </p:nvPr>
        </p:nvSpPr>
        <p:spPr>
          <a:xfrm>
            <a:off x="8001000" y="228600"/>
            <a:ext cx="838200" cy="381000"/>
          </a:xfrm>
        </p:spPr>
        <p:txBody>
          <a:bodyPr/>
          <a:lstStyle>
            <a:lvl1pPr>
              <a:defRPr>
                <a:solidFill>
                  <a:schemeClr val="tx2"/>
                </a:solidFill>
              </a:defRPr>
            </a:lvl1pPr>
          </a:lstStyle>
          <a:p>
            <a:fld id="{3DA503E3-ED70-4FC6-BB12-C36F64821145}"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r>
              <a:rPr lang="ar-SA" smtClean="0"/>
              <a:t>24/08/1431</a:t>
            </a:r>
            <a:endParaRPr lang="ar-SA"/>
          </a:p>
        </p:txBody>
      </p:sp>
      <p:sp>
        <p:nvSpPr>
          <p:cNvPr id="5" name="عنصر نائب للتذييل 4"/>
          <p:cNvSpPr>
            <a:spLocks noGrp="1"/>
          </p:cNvSpPr>
          <p:nvPr>
            <p:ph type="ftr" sz="quarter" idx="11"/>
          </p:nvPr>
        </p:nvSpPr>
        <p:spPr/>
        <p:txBody>
          <a:bodyPr/>
          <a:lstStyle/>
          <a:p>
            <a:r>
              <a:rPr lang="ar-SA" smtClean="0"/>
              <a:t>رمضان .. مدرسة الثلاثين يوما</a:t>
            </a:r>
            <a:endParaRPr lang="ar-SA"/>
          </a:p>
        </p:txBody>
      </p:sp>
      <p:sp>
        <p:nvSpPr>
          <p:cNvPr id="6" name="عنصر نائب لرقم الشريحة 5"/>
          <p:cNvSpPr>
            <a:spLocks noGrp="1"/>
          </p:cNvSpPr>
          <p:nvPr>
            <p:ph type="sldNum" sz="quarter" idx="12"/>
          </p:nvPr>
        </p:nvSpPr>
        <p:spPr/>
        <p:txBody>
          <a:bodyPr/>
          <a:lstStyle/>
          <a:p>
            <a:fld id="{3DA503E3-ED70-4FC6-BB12-C36F64821145}"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1"/>
      </p:bgRef>
    </p:bg>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609600"/>
            <a:ext cx="2057400" cy="55165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609600"/>
            <a:ext cx="5562600" cy="5516564"/>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6553200" y="6248402"/>
            <a:ext cx="2209800" cy="365125"/>
          </a:xfrm>
        </p:spPr>
        <p:txBody>
          <a:bodyPr/>
          <a:lstStyle/>
          <a:p>
            <a:r>
              <a:rPr lang="ar-SA" smtClean="0"/>
              <a:t>24/08/1431</a:t>
            </a:r>
            <a:endParaRPr lang="ar-SA"/>
          </a:p>
        </p:txBody>
      </p:sp>
      <p:sp>
        <p:nvSpPr>
          <p:cNvPr id="5" name="عنصر نائب للتذييل 4"/>
          <p:cNvSpPr>
            <a:spLocks noGrp="1"/>
          </p:cNvSpPr>
          <p:nvPr>
            <p:ph type="ftr" sz="quarter" idx="11"/>
          </p:nvPr>
        </p:nvSpPr>
        <p:spPr>
          <a:xfrm>
            <a:off x="457201" y="6248207"/>
            <a:ext cx="5573483" cy="365125"/>
          </a:xfrm>
        </p:spPr>
        <p:txBody>
          <a:bodyPr/>
          <a:lstStyle/>
          <a:p>
            <a:r>
              <a:rPr lang="ar-SA" smtClean="0"/>
              <a:t>رمضان .. مدرسة الثلاثين يوما</a:t>
            </a:r>
            <a:endParaRPr lang="ar-SA"/>
          </a:p>
        </p:txBody>
      </p:sp>
      <p:sp>
        <p:nvSpPr>
          <p:cNvPr id="7" name="مستطيل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مستطيل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مستطيل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rot="5400000">
            <a:off x="5989638" y="144462"/>
            <a:ext cx="533400" cy="244476"/>
          </a:xfrm>
        </p:spPr>
        <p:txBody>
          <a:bodyPr/>
          <a:lstStyle/>
          <a:p>
            <a:fld id="{3DA503E3-ED70-4FC6-BB12-C36F64821145}"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612648" y="228600"/>
            <a:ext cx="8153400" cy="990600"/>
          </a:xfrm>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r>
              <a:rPr lang="ar-SA" smtClean="0"/>
              <a:t>24/08/1431</a:t>
            </a:r>
            <a:endParaRPr lang="ar-SA"/>
          </a:p>
        </p:txBody>
      </p:sp>
      <p:sp>
        <p:nvSpPr>
          <p:cNvPr id="5" name="عنصر نائب للتذييل 4"/>
          <p:cNvSpPr>
            <a:spLocks noGrp="1"/>
          </p:cNvSpPr>
          <p:nvPr>
            <p:ph type="ftr" sz="quarter" idx="11"/>
          </p:nvPr>
        </p:nvSpPr>
        <p:spPr/>
        <p:txBody>
          <a:bodyPr/>
          <a:lstStyle/>
          <a:p>
            <a:r>
              <a:rPr lang="ar-SA" smtClean="0"/>
              <a:t>رمضان .. مدرسة الثلاثين يوما</a:t>
            </a:r>
            <a:endParaRPr lang="ar-SA"/>
          </a:p>
        </p:txBody>
      </p:sp>
      <p:sp>
        <p:nvSpPr>
          <p:cNvPr id="6" name="عنصر نائب لرقم الشريحة 5"/>
          <p:cNvSpPr>
            <a:spLocks noGrp="1"/>
          </p:cNvSpPr>
          <p:nvPr>
            <p:ph type="sldNum" sz="quarter" idx="12"/>
          </p:nvPr>
        </p:nvSpPr>
        <p:spPr/>
        <p:txBody>
          <a:bodyPr/>
          <a:lstStyle>
            <a:lvl1pPr>
              <a:defRPr>
                <a:solidFill>
                  <a:srgbClr val="FFFFFF"/>
                </a:solidFill>
              </a:defRPr>
            </a:lvl1pPr>
          </a:lstStyle>
          <a:p>
            <a:fld id="{3DA503E3-ED70-4FC6-BB12-C36F64821145}" type="slidenum">
              <a:rPr lang="ar-SA" smtClean="0"/>
              <a:pPr/>
              <a:t>‹#›</a:t>
            </a:fld>
            <a:endParaRPr lang="ar-SA"/>
          </a:p>
        </p:txBody>
      </p:sp>
      <p:sp>
        <p:nvSpPr>
          <p:cNvPr id="8" name="عنصر نائب للمحتوى 7"/>
          <p:cNvSpPr>
            <a:spLocks noGrp="1"/>
          </p:cNvSpPr>
          <p:nvPr>
            <p:ph sz="quarter" idx="1"/>
          </p:nvPr>
        </p:nvSpPr>
        <p:spPr>
          <a:xfrm>
            <a:off x="612648" y="1600200"/>
            <a:ext cx="8153400" cy="44958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7" name="مستطيل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r>
              <a:rPr lang="ar-SA" smtClean="0"/>
              <a:t>24/08/1431</a:t>
            </a:r>
            <a:endParaRPr lang="ar-SA"/>
          </a:p>
        </p:txBody>
      </p:sp>
      <p:sp>
        <p:nvSpPr>
          <p:cNvPr id="13" name="عنصر نائب لرقم الشريحة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3DA503E3-ED70-4FC6-BB12-C36F64821145}" type="slidenum">
              <a:rPr lang="ar-SA" smtClean="0"/>
              <a:pPr/>
              <a:t>‹#›</a:t>
            </a:fld>
            <a:endParaRPr lang="ar-SA"/>
          </a:p>
        </p:txBody>
      </p:sp>
      <p:sp>
        <p:nvSpPr>
          <p:cNvPr id="14" name="عنصر نائب للتذييل 13"/>
          <p:cNvSpPr>
            <a:spLocks noGrp="1"/>
          </p:cNvSpPr>
          <p:nvPr>
            <p:ph type="ftr" sz="quarter" idx="12"/>
          </p:nvPr>
        </p:nvSpPr>
        <p:spPr/>
        <p:txBody>
          <a:bodyPr/>
          <a:lstStyle/>
          <a:p>
            <a:r>
              <a:rPr lang="ar-SA" smtClean="0"/>
              <a:t>رمضان .. مدرسة الثلاثين يوما</a:t>
            </a:r>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9" name="عنصر نائب للمحتوى 8"/>
          <p:cNvSpPr>
            <a:spLocks noGrp="1"/>
          </p:cNvSpPr>
          <p:nvPr>
            <p:ph sz="quarter" idx="1"/>
          </p:nvPr>
        </p:nvSpPr>
        <p:spPr>
          <a:xfrm>
            <a:off x="609600"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844901" y="1589567"/>
            <a:ext cx="38862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8" name="عنصر نائب للتاريخ 7"/>
          <p:cNvSpPr>
            <a:spLocks noGrp="1"/>
          </p:cNvSpPr>
          <p:nvPr>
            <p:ph type="dt" sz="half" idx="15"/>
          </p:nvPr>
        </p:nvSpPr>
        <p:spPr/>
        <p:txBody>
          <a:bodyPr rtlCol="0"/>
          <a:lstStyle/>
          <a:p>
            <a:r>
              <a:rPr lang="ar-SA" smtClean="0"/>
              <a:t>24/08/1431</a:t>
            </a:r>
            <a:endParaRPr lang="ar-SA"/>
          </a:p>
        </p:txBody>
      </p:sp>
      <p:sp>
        <p:nvSpPr>
          <p:cNvPr id="10" name="عنصر نائب لرقم الشريحة 9"/>
          <p:cNvSpPr>
            <a:spLocks noGrp="1"/>
          </p:cNvSpPr>
          <p:nvPr>
            <p:ph type="sldNum" sz="quarter" idx="16"/>
          </p:nvPr>
        </p:nvSpPr>
        <p:spPr/>
        <p:txBody>
          <a:bodyPr rtlCol="0"/>
          <a:lstStyle/>
          <a:p>
            <a:fld id="{3DA503E3-ED70-4FC6-BB12-C36F64821145}" type="slidenum">
              <a:rPr lang="ar-SA" smtClean="0"/>
              <a:pPr/>
              <a:t>‹#›</a:t>
            </a:fld>
            <a:endParaRPr lang="ar-SA"/>
          </a:p>
        </p:txBody>
      </p:sp>
      <p:sp>
        <p:nvSpPr>
          <p:cNvPr id="12" name="عنصر نائب للتذييل 11"/>
          <p:cNvSpPr>
            <a:spLocks noGrp="1"/>
          </p:cNvSpPr>
          <p:nvPr>
            <p:ph type="ftr" sz="quarter" idx="17"/>
          </p:nvPr>
        </p:nvSpPr>
        <p:spPr/>
        <p:txBody>
          <a:bodyPr rtlCol="0"/>
          <a:lstStyle/>
          <a:p>
            <a:r>
              <a:rPr lang="ar-SA" smtClean="0"/>
              <a:t>رمضان .. مدرسة الثلاثين يوما</a:t>
            </a:r>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533400" y="273050"/>
            <a:ext cx="8153400" cy="869950"/>
          </a:xfrm>
        </p:spPr>
        <p:txBody>
          <a:bodyPr anchor="ctr"/>
          <a:lstStyle>
            <a:lvl1pPr>
              <a:defRPr/>
            </a:lvl1pPr>
          </a:lstStyle>
          <a:p>
            <a:r>
              <a:rPr kumimoji="0" lang="ar-SA" smtClean="0"/>
              <a:t>انقر لتحرير نمط العنوان الرئيسي</a:t>
            </a:r>
            <a:endParaRPr kumimoji="0" lang="en-US"/>
          </a:p>
        </p:txBody>
      </p:sp>
      <p:sp>
        <p:nvSpPr>
          <p:cNvPr id="11" name="عنصر نائب للمحتوى 10"/>
          <p:cNvSpPr>
            <a:spLocks noGrp="1"/>
          </p:cNvSpPr>
          <p:nvPr>
            <p:ph sz="quarter" idx="2"/>
          </p:nvPr>
        </p:nvSpPr>
        <p:spPr>
          <a:xfrm>
            <a:off x="609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800600" y="2438400"/>
            <a:ext cx="3886200" cy="35814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5"/>
          </p:nvPr>
        </p:nvSpPr>
        <p:spPr/>
        <p:txBody>
          <a:bodyPr rtlCol="0"/>
          <a:lstStyle/>
          <a:p>
            <a:r>
              <a:rPr lang="ar-SA" smtClean="0"/>
              <a:t>24/08/1431</a:t>
            </a:r>
            <a:endParaRPr lang="ar-SA"/>
          </a:p>
        </p:txBody>
      </p:sp>
      <p:sp>
        <p:nvSpPr>
          <p:cNvPr id="12" name="عنصر نائب لرقم الشريحة 11"/>
          <p:cNvSpPr>
            <a:spLocks noGrp="1"/>
          </p:cNvSpPr>
          <p:nvPr>
            <p:ph type="sldNum" sz="quarter" idx="16"/>
          </p:nvPr>
        </p:nvSpPr>
        <p:spPr/>
        <p:txBody>
          <a:bodyPr rtlCol="0"/>
          <a:lstStyle/>
          <a:p>
            <a:fld id="{3DA503E3-ED70-4FC6-BB12-C36F64821145}" type="slidenum">
              <a:rPr lang="ar-SA" smtClean="0"/>
              <a:pPr/>
              <a:t>‹#›</a:t>
            </a:fld>
            <a:endParaRPr lang="ar-SA"/>
          </a:p>
        </p:txBody>
      </p:sp>
      <p:sp>
        <p:nvSpPr>
          <p:cNvPr id="14" name="عنصر نائب للتذييل 13"/>
          <p:cNvSpPr>
            <a:spLocks noGrp="1"/>
          </p:cNvSpPr>
          <p:nvPr>
            <p:ph type="ftr" sz="quarter" idx="17"/>
          </p:nvPr>
        </p:nvSpPr>
        <p:spPr/>
        <p:txBody>
          <a:bodyPr rtlCol="0"/>
          <a:lstStyle/>
          <a:p>
            <a:r>
              <a:rPr lang="ar-SA" smtClean="0"/>
              <a:t>رمضان .. مدرسة الثلاثين يوما</a:t>
            </a:r>
            <a:endParaRPr lang="ar-SA"/>
          </a:p>
        </p:txBody>
      </p:sp>
      <p:sp>
        <p:nvSpPr>
          <p:cNvPr id="16" name="عنصر نائب للنص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5" name="عنصر نائب للنص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lstStyle>
            <a:lvl1pPr>
              <a:defRPr>
                <a:solidFill>
                  <a:srgbClr val="FFFFFF"/>
                </a:solidFill>
              </a:defRPr>
            </a:lvl1pPr>
          </a:lstStyle>
          <a:p>
            <a:fld id="{3DA503E3-ED70-4FC6-BB12-C36F64821145}"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r>
              <a:rPr lang="ar-SA" smtClean="0"/>
              <a:t>24/08/1431</a:t>
            </a:r>
            <a:endParaRPr lang="ar-SA"/>
          </a:p>
        </p:txBody>
      </p:sp>
      <p:sp>
        <p:nvSpPr>
          <p:cNvPr id="3" name="عنصر نائب للتذييل 2"/>
          <p:cNvSpPr>
            <a:spLocks noGrp="1"/>
          </p:cNvSpPr>
          <p:nvPr>
            <p:ph type="ftr" sz="quarter" idx="11"/>
          </p:nvPr>
        </p:nvSpPr>
        <p:spPr/>
        <p:txBody>
          <a:bodyPr/>
          <a:lstStyle/>
          <a:p>
            <a:r>
              <a:rPr lang="ar-SA" smtClean="0"/>
              <a:t>رمضان .. مدرسة الثلاثين يوما</a:t>
            </a:r>
            <a:endParaRPr lang="ar-SA"/>
          </a:p>
        </p:txBody>
      </p:sp>
      <p:sp>
        <p:nvSpPr>
          <p:cNvPr id="4" name="عنصر نائب لرقم الشريحة 3"/>
          <p:cNvSpPr>
            <a:spLocks noGrp="1"/>
          </p:cNvSpPr>
          <p:nvPr>
            <p:ph type="sldNum" sz="quarter" idx="12"/>
          </p:nvPr>
        </p:nvSpPr>
        <p:spPr>
          <a:xfrm>
            <a:off x="0" y="6248400"/>
            <a:ext cx="533400" cy="381000"/>
          </a:xfrm>
        </p:spPr>
        <p:txBody>
          <a:bodyPr/>
          <a:lstStyle>
            <a:lvl1pPr>
              <a:defRPr>
                <a:solidFill>
                  <a:schemeClr val="tx2"/>
                </a:solidFill>
              </a:defRPr>
            </a:lvl1pPr>
          </a:lstStyle>
          <a:p>
            <a:fld id="{3DA503E3-ED70-4FC6-BB12-C36F64821145}"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8077200" cy="869950"/>
          </a:xfrm>
        </p:spPr>
        <p:txBody>
          <a:bodyPr anchor="ctr"/>
          <a:lstStyle>
            <a:lvl1pPr algn="l">
              <a:buNone/>
              <a:defRPr sz="4400" b="0"/>
            </a:lvl1p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r>
              <a:rPr lang="ar-SA" smtClean="0"/>
              <a:t>24/08/1431</a:t>
            </a:r>
            <a:endParaRPr lang="ar-SA"/>
          </a:p>
        </p:txBody>
      </p:sp>
      <p:sp>
        <p:nvSpPr>
          <p:cNvPr id="6" name="عنصر نائب للتذييل 5"/>
          <p:cNvSpPr>
            <a:spLocks noGrp="1"/>
          </p:cNvSpPr>
          <p:nvPr>
            <p:ph type="ftr" sz="quarter" idx="11"/>
          </p:nvPr>
        </p:nvSpPr>
        <p:spPr/>
        <p:txBody>
          <a:bodyPr/>
          <a:lstStyle/>
          <a:p>
            <a:r>
              <a:rPr lang="ar-SA" smtClean="0"/>
              <a:t>رمضان .. مدرسة الثلاثين يوما</a:t>
            </a:r>
            <a:endParaRPr lang="ar-SA"/>
          </a:p>
        </p:txBody>
      </p:sp>
      <p:sp>
        <p:nvSpPr>
          <p:cNvPr id="7" name="عنصر نائب لرقم الشريحة 6"/>
          <p:cNvSpPr>
            <a:spLocks noGrp="1"/>
          </p:cNvSpPr>
          <p:nvPr>
            <p:ph type="sldNum" sz="quarter" idx="12"/>
          </p:nvPr>
        </p:nvSpPr>
        <p:spPr/>
        <p:txBody>
          <a:bodyPr/>
          <a:lstStyle>
            <a:lvl1pPr>
              <a:defRPr>
                <a:solidFill>
                  <a:srgbClr val="FFFFFF"/>
                </a:solidFill>
              </a:defRPr>
            </a:lvl1pPr>
          </a:lstStyle>
          <a:p>
            <a:fld id="{3DA503E3-ED70-4FC6-BB12-C36F64821145}" type="slidenum">
              <a:rPr lang="ar-SA" smtClean="0"/>
              <a:pPr/>
              <a:t>‹#›</a:t>
            </a:fld>
            <a:endParaRPr lang="ar-SA"/>
          </a:p>
        </p:txBody>
      </p:sp>
      <p:sp>
        <p:nvSpPr>
          <p:cNvPr id="3" name="عنصر نائب للنص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9" name="عنصر نائب للمحتوى 8"/>
          <p:cNvSpPr>
            <a:spLocks noGrp="1"/>
          </p:cNvSpPr>
          <p:nvPr>
            <p:ph sz="quarter" idx="1"/>
          </p:nvPr>
        </p:nvSpPr>
        <p:spPr>
          <a:xfrm>
            <a:off x="2362200" y="1752600"/>
            <a:ext cx="6400800" cy="44196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3">
        <a:schemeClr val="bg2"/>
      </p:bgRef>
    </p:bg>
    <p:spTree>
      <p:nvGrpSpPr>
        <p:cNvPr id="1" name=""/>
        <p:cNvGrpSpPr/>
        <p:nvPr/>
      </p:nvGrpSpPr>
      <p:grpSpPr>
        <a:xfrm>
          <a:off x="0" y="0"/>
          <a:ext cx="0" cy="0"/>
          <a:chOff x="0" y="0"/>
          <a:chExt cx="0" cy="0"/>
        </a:xfrm>
      </p:grpSpPr>
      <p:sp>
        <p:nvSpPr>
          <p:cNvPr id="4" name="عنصر نائب للنص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8" name="مستطيل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ar-SA" smtClean="0"/>
              <a:t>انقر لتحرير نمط العنوان الرئيسي</a:t>
            </a:r>
            <a:endParaRPr kumimoji="0" lang="en-US"/>
          </a:p>
        </p:txBody>
      </p:sp>
      <p:sp>
        <p:nvSpPr>
          <p:cNvPr id="11" name="مستطيل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عنصر نائب للتاريخ 11"/>
          <p:cNvSpPr>
            <a:spLocks noGrp="1"/>
          </p:cNvSpPr>
          <p:nvPr>
            <p:ph type="dt" sz="half" idx="10"/>
          </p:nvPr>
        </p:nvSpPr>
        <p:spPr>
          <a:xfrm>
            <a:off x="6248400" y="6248400"/>
            <a:ext cx="2667000" cy="365125"/>
          </a:xfrm>
        </p:spPr>
        <p:txBody>
          <a:bodyPr rtlCol="0"/>
          <a:lstStyle/>
          <a:p>
            <a:r>
              <a:rPr lang="ar-SA" smtClean="0"/>
              <a:t>24/08/1431</a:t>
            </a:r>
            <a:endParaRPr lang="ar-SA"/>
          </a:p>
        </p:txBody>
      </p:sp>
      <p:sp>
        <p:nvSpPr>
          <p:cNvPr id="13" name="عنصر نائب لرقم الشريحة 12"/>
          <p:cNvSpPr>
            <a:spLocks noGrp="1"/>
          </p:cNvSpPr>
          <p:nvPr>
            <p:ph type="sldNum" sz="quarter" idx="11"/>
          </p:nvPr>
        </p:nvSpPr>
        <p:spPr>
          <a:xfrm>
            <a:off x="0" y="4667249"/>
            <a:ext cx="1447800" cy="663578"/>
          </a:xfrm>
        </p:spPr>
        <p:txBody>
          <a:bodyPr rtlCol="0"/>
          <a:lstStyle>
            <a:lvl1pPr>
              <a:defRPr sz="2800"/>
            </a:lvl1pPr>
          </a:lstStyle>
          <a:p>
            <a:fld id="{3DA503E3-ED70-4FC6-BB12-C36F64821145}" type="slidenum">
              <a:rPr lang="ar-SA" smtClean="0"/>
              <a:pPr/>
              <a:t>‹#›</a:t>
            </a:fld>
            <a:endParaRPr lang="ar-SA"/>
          </a:p>
        </p:txBody>
      </p:sp>
      <p:sp>
        <p:nvSpPr>
          <p:cNvPr id="14" name="عنصر نائب للتذييل 13"/>
          <p:cNvSpPr>
            <a:spLocks noGrp="1"/>
          </p:cNvSpPr>
          <p:nvPr>
            <p:ph type="ftr" sz="quarter" idx="12"/>
          </p:nvPr>
        </p:nvSpPr>
        <p:spPr>
          <a:xfrm>
            <a:off x="1600200" y="6248206"/>
            <a:ext cx="4572000" cy="365125"/>
          </a:xfrm>
        </p:spPr>
        <p:txBody>
          <a:bodyPr rtlCol="0"/>
          <a:lstStyle/>
          <a:p>
            <a:r>
              <a:rPr lang="ar-SA" smtClean="0"/>
              <a:t>رمضان .. مدرسة الثلاثين يوما</a:t>
            </a:r>
            <a:endParaRPr lang="ar-SA"/>
          </a:p>
        </p:txBody>
      </p:sp>
      <p:sp>
        <p:nvSpPr>
          <p:cNvPr id="3" name="عنصر نائب للصورة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ar-SA" smtClean="0"/>
              <a:t>انقر فوق الرمز لإضافة صورة</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عنصر نائب للعنوان 21"/>
          <p:cNvSpPr>
            <a:spLocks noGrp="1"/>
          </p:cNvSpPr>
          <p:nvPr>
            <p:ph type="title"/>
          </p:nvPr>
        </p:nvSpPr>
        <p:spPr>
          <a:xfrm>
            <a:off x="609600" y="228600"/>
            <a:ext cx="8153400" cy="9906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r>
              <a:rPr lang="ar-SA" smtClean="0"/>
              <a:t>24/08/1431</a:t>
            </a:r>
            <a:endParaRPr lang="ar-SA"/>
          </a:p>
        </p:txBody>
      </p:sp>
      <p:sp>
        <p:nvSpPr>
          <p:cNvPr id="3" name="عنصر نائب للتذييل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ar-SA" smtClean="0"/>
              <a:t>رمضان .. مدرسة الثلاثين يوما</a:t>
            </a:r>
            <a:endParaRPr lang="ar-SA"/>
          </a:p>
        </p:txBody>
      </p:sp>
      <p:sp>
        <p:nvSpPr>
          <p:cNvPr id="7" name="مستطيل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3DA503E3-ED70-4FC6-BB12-C36F64821145}"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shade val="100000"/>
                <a:satMod val="150000"/>
              </a:schemeClr>
            </a:gs>
            <a:gs pos="65000">
              <a:schemeClr val="bg1">
                <a:shade val="90000"/>
                <a:satMod val="375000"/>
              </a:schemeClr>
            </a:gs>
            <a:gs pos="100000">
              <a:schemeClr val="bg2">
                <a:tint val="88000"/>
                <a:satMod val="400000"/>
              </a:schemeClr>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ctrTitle"/>
          </p:nvPr>
        </p:nvSpPr>
        <p:spPr>
          <a:xfrm>
            <a:off x="2285984" y="4000504"/>
            <a:ext cx="6477000" cy="1828800"/>
          </a:xfrm>
        </p:spPr>
        <p:txBody>
          <a:bodyPr>
            <a:normAutofit/>
          </a:bodyPr>
          <a:lstStyle/>
          <a:p>
            <a:r>
              <a:rPr lang="ar-SA" b="1" dirty="0" smtClean="0">
                <a:cs typeface="DecoType Naskh Special" pitchFamily="2" charset="-78"/>
              </a:rPr>
              <a:t>رمضان</a:t>
            </a:r>
            <a:br>
              <a:rPr lang="ar-SA" b="1" dirty="0" smtClean="0">
                <a:cs typeface="DecoType Naskh Special" pitchFamily="2" charset="-78"/>
              </a:rPr>
            </a:br>
            <a:r>
              <a:rPr lang="ar-SA" b="1" dirty="0" smtClean="0">
                <a:cs typeface="DecoType Naskh Special" pitchFamily="2" charset="-78"/>
              </a:rPr>
              <a:t>مدرسة الثلاثين يوما</a:t>
            </a:r>
            <a:endParaRPr lang="ar-SA" b="1" dirty="0">
              <a:cs typeface="DecoType Naskh Special" pitchFamily="2" charset="-78"/>
            </a:endParaRPr>
          </a:p>
        </p:txBody>
      </p:sp>
      <p:sp>
        <p:nvSpPr>
          <p:cNvPr id="3" name="عنوان فرعي 2"/>
          <p:cNvSpPr>
            <a:spLocks noGrp="1"/>
          </p:cNvSpPr>
          <p:nvPr>
            <p:ph type="subTitle" idx="1"/>
          </p:nvPr>
        </p:nvSpPr>
        <p:spPr/>
        <p:txBody>
          <a:bodyPr>
            <a:noAutofit/>
          </a:bodyPr>
          <a:lstStyle/>
          <a:p>
            <a:r>
              <a:rPr lang="ar-SA" sz="5000" dirty="0" smtClean="0">
                <a:cs typeface="DecoType Naskh Special" pitchFamily="2" charset="-78"/>
              </a:rPr>
              <a:t>إعداد وتقديم : عبدالوهاب العمير</a:t>
            </a:r>
          </a:p>
        </p:txBody>
      </p:sp>
      <p:sp>
        <p:nvSpPr>
          <p:cNvPr id="4" name="عنصر نائب للتاريخ 3"/>
          <p:cNvSpPr>
            <a:spLocks noGrp="1"/>
          </p:cNvSpPr>
          <p:nvPr>
            <p:ph type="dt" sz="half" idx="10"/>
          </p:nvPr>
        </p:nvSpPr>
        <p:spPr/>
        <p:txBody>
          <a:bodyPr/>
          <a:lstStyle/>
          <a:p>
            <a:r>
              <a:rPr lang="ar-SA" smtClean="0"/>
              <a:t>24/08/1431</a:t>
            </a:r>
            <a:endParaRPr lang="ar-SA"/>
          </a:p>
        </p:txBody>
      </p:sp>
      <p:sp>
        <p:nvSpPr>
          <p:cNvPr id="6" name="عنصر نائب للتذييل 5"/>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lstStyle/>
          <a:p>
            <a:fld id="{3DA503E3-ED70-4FC6-BB12-C36F64821145}" type="slidenum">
              <a:rPr lang="ar-SA" smtClean="0"/>
              <a:pPr/>
              <a:t>1</a:t>
            </a:fld>
            <a:endParaRPr lang="ar-SA"/>
          </a:p>
        </p:txBody>
      </p:sp>
      <p:pic>
        <p:nvPicPr>
          <p:cNvPr id="7" name="Picture 4" descr="1361485612_f3519be146"/>
          <p:cNvPicPr>
            <a:picLocks noChangeAspect="1" noChangeArrowheads="1"/>
          </p:cNvPicPr>
          <p:nvPr/>
        </p:nvPicPr>
        <p:blipFill>
          <a:blip r:embed="rId2" cstate="print"/>
          <a:srcRect/>
          <a:stretch>
            <a:fillRect/>
          </a:stretch>
        </p:blipFill>
        <p:spPr bwMode="auto">
          <a:xfrm>
            <a:off x="0" y="-24"/>
            <a:ext cx="9144032" cy="442915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1000" fill="hold"/>
                                        <p:tgtEl>
                                          <p:spTgt spid="2"/>
                                        </p:tgtEl>
                                        <p:attrNameLst>
                                          <p:attrName>ppt_x</p:attrName>
                                        </p:attrNameLst>
                                      </p:cBhvr>
                                      <p:tavLst>
                                        <p:tav tm="0">
                                          <p:val>
                                            <p:strVal val="#ppt_x"/>
                                          </p:val>
                                        </p:tav>
                                        <p:tav tm="100000">
                                          <p:val>
                                            <p:strVal val="#ppt_x"/>
                                          </p:val>
                                        </p:tav>
                                      </p:tavLst>
                                    </p:anim>
                                    <p:anim calcmode="lin" valueType="num">
                                      <p:cBhvr additive="base">
                                        <p:cTn id="14"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4000"/>
            <a:lum/>
          </a:blip>
          <a:srcRect/>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smtClean="0">
                <a:solidFill>
                  <a:schemeClr val="accent2">
                    <a:lumMod val="50000"/>
                  </a:schemeClr>
                </a:solidFill>
                <a:cs typeface="DecoType Naskh Special" pitchFamily="2" charset="-78"/>
              </a:rPr>
              <a:t>وقفة محاسبة</a:t>
            </a:r>
            <a:endParaRPr lang="ar-SA" sz="7200" b="1" dirty="0">
              <a:solidFill>
                <a:schemeClr val="accent2">
                  <a:lumMod val="50000"/>
                </a:schemeClr>
              </a:solidFill>
              <a:cs typeface="DecoType Naskh Special" pitchFamily="2" charset="-78"/>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10</a:t>
            </a:fld>
            <a:endParaRPr lang="ar-SA"/>
          </a:p>
        </p:txBody>
      </p:sp>
      <p:sp>
        <p:nvSpPr>
          <p:cNvPr id="6" name="عنصر نائب للمحتوى 5"/>
          <p:cNvSpPr>
            <a:spLocks noGrp="1"/>
          </p:cNvSpPr>
          <p:nvPr>
            <p:ph sz="quarter" idx="1"/>
          </p:nvPr>
        </p:nvSpPr>
        <p:spPr>
          <a:xfrm>
            <a:off x="612648" y="1643050"/>
            <a:ext cx="8153400" cy="4495800"/>
          </a:xfrm>
        </p:spPr>
        <p:txBody>
          <a:bodyPr/>
          <a:lstStyle/>
          <a:p>
            <a:r>
              <a:rPr lang="ar-SA" sz="4800" dirty="0" smtClean="0">
                <a:solidFill>
                  <a:schemeClr val="accent2">
                    <a:lumMod val="75000"/>
                  </a:schemeClr>
                </a:solidFill>
                <a:cs typeface="DecoType Naskh Special" pitchFamily="2" charset="-78"/>
              </a:rPr>
              <a:t>ماذا لو قيل لك أنك ستبلغ رمضان بشرط أن تقدم عملا يؤهلك إلى ذلك؟</a:t>
            </a:r>
          </a:p>
          <a:p>
            <a:r>
              <a:rPr lang="ar-SA" sz="4800" dirty="0" smtClean="0">
                <a:solidFill>
                  <a:schemeClr val="accent2">
                    <a:lumMod val="75000"/>
                  </a:schemeClr>
                </a:solidFill>
                <a:cs typeface="DecoType Naskh Special" pitchFamily="2" charset="-78"/>
              </a:rPr>
              <a:t>ماذا لو ابتليت بمانع يمنعك من صيام رمضان </a:t>
            </a:r>
            <a:r>
              <a:rPr lang="ar-SA" sz="4800" dirty="0" err="1" smtClean="0">
                <a:solidFill>
                  <a:schemeClr val="accent2">
                    <a:lumMod val="75000"/>
                  </a:schemeClr>
                </a:solidFill>
                <a:cs typeface="DecoType Naskh Special" pitchFamily="2" charset="-78"/>
              </a:rPr>
              <a:t>وقيامه</a:t>
            </a:r>
            <a:r>
              <a:rPr lang="ar-SA" sz="4800" dirty="0" smtClean="0">
                <a:solidFill>
                  <a:schemeClr val="accent2">
                    <a:lumMod val="75000"/>
                  </a:schemeClr>
                </a:solidFill>
                <a:cs typeface="DecoType Naskh Special" pitchFamily="2" charset="-78"/>
              </a:rPr>
              <a:t>؟</a:t>
            </a:r>
          </a:p>
          <a:p>
            <a:pPr>
              <a:buNone/>
            </a:pPr>
            <a:r>
              <a:rPr lang="ar-SA" sz="4800" dirty="0" smtClean="0">
                <a:solidFill>
                  <a:schemeClr val="accent2">
                    <a:lumMod val="75000"/>
                  </a:schemeClr>
                </a:solidFill>
                <a:cs typeface="DecoType Naskh Special" pitchFamily="2" charset="-78"/>
              </a:rPr>
              <a:t>     (مرض – سفر – صحبة سيئة – أخلاق فاسدة – نفاق ... )</a:t>
            </a:r>
          </a:p>
          <a:p>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7" presetClass="entr" presetSubtype="0" fill="hold" nodeType="clickEffect">
                                  <p:stCondLst>
                                    <p:cond delay="0"/>
                                  </p:stCondLst>
                                  <p:iterate type="lt">
                                    <p:tmPct val="50000"/>
                                  </p:iterate>
                                  <p:childTnLst>
                                    <p:set>
                                      <p:cBhvr>
                                        <p:cTn id="14" dur="1" fill="hold">
                                          <p:stCondLst>
                                            <p:cond delay="0"/>
                                          </p:stCondLst>
                                        </p:cTn>
                                        <p:tgtEl>
                                          <p:spTgt spid="6">
                                            <p:txEl>
                                              <p:pRg st="0" end="0"/>
                                            </p:txEl>
                                          </p:spTgt>
                                        </p:tgtEl>
                                        <p:attrNameLst>
                                          <p:attrName>style.visibility</p:attrName>
                                        </p:attrNameLst>
                                      </p:cBhvr>
                                      <p:to>
                                        <p:strVal val="visible"/>
                                      </p:to>
                                    </p:set>
                                    <p:anim calcmode="discrete" valueType="clr">
                                      <p:cBhvr override="childStyle">
                                        <p:cTn id="15" dur="80"/>
                                        <p:tgtEl>
                                          <p:spTgt spid="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6">
                                            <p:txEl>
                                              <p:pRg st="0" end="0"/>
                                            </p:txEl>
                                          </p:spTgt>
                                        </p:tgtEl>
                                        <p:attrNameLst>
                                          <p:attrName>fillcolor</p:attrName>
                                        </p:attrNameLst>
                                      </p:cBhvr>
                                      <p:tavLst>
                                        <p:tav tm="0">
                                          <p:val>
                                            <p:clrVal>
                                              <a:schemeClr val="accent2"/>
                                            </p:clrVal>
                                          </p:val>
                                        </p:tav>
                                        <p:tav tm="50000">
                                          <p:val>
                                            <p:clrVal>
                                              <a:schemeClr val="hlink"/>
                                            </p:clrVal>
                                          </p:val>
                                        </p:tav>
                                      </p:tavLst>
                                    </p:anim>
                                    <p:set>
                                      <p:cBhvr>
                                        <p:cTn id="17" dur="80"/>
                                        <p:tgtEl>
                                          <p:spTgt spid="6">
                                            <p:txEl>
                                              <p:pRg st="0" end="0"/>
                                            </p:txEl>
                                          </p:spTgt>
                                        </p:tgtEl>
                                        <p:attrNameLst>
                                          <p:attrName>fill.type</p:attrName>
                                        </p:attrNameLst>
                                      </p:cBhvr>
                                      <p:to>
                                        <p:strVal val="solid"/>
                                      </p:to>
                                    </p:set>
                                  </p:childTnLst>
                                </p:cTn>
                              </p:par>
                            </p:childTnLst>
                          </p:cTn>
                        </p:par>
                      </p:childTnLst>
                    </p:cTn>
                  </p:par>
                  <p:par>
                    <p:cTn id="18" fill="hold">
                      <p:stCondLst>
                        <p:cond delay="indefinite"/>
                      </p:stCondLst>
                      <p:childTnLst>
                        <p:par>
                          <p:cTn id="19" fill="hold">
                            <p:stCondLst>
                              <p:cond delay="0"/>
                            </p:stCondLst>
                            <p:childTnLst>
                              <p:par>
                                <p:cTn id="20" presetID="27" presetClass="entr" presetSubtype="0" fill="hold" nodeType="clickEffect">
                                  <p:stCondLst>
                                    <p:cond delay="0"/>
                                  </p:stCondLst>
                                  <p:iterate type="lt">
                                    <p:tmPct val="50000"/>
                                  </p:iterate>
                                  <p:childTnLst>
                                    <p:set>
                                      <p:cBhvr>
                                        <p:cTn id="21" dur="1" fill="hold">
                                          <p:stCondLst>
                                            <p:cond delay="0"/>
                                          </p:stCondLst>
                                        </p:cTn>
                                        <p:tgtEl>
                                          <p:spTgt spid="6">
                                            <p:txEl>
                                              <p:pRg st="1" end="1"/>
                                            </p:txEl>
                                          </p:spTgt>
                                        </p:tgtEl>
                                        <p:attrNameLst>
                                          <p:attrName>style.visibility</p:attrName>
                                        </p:attrNameLst>
                                      </p:cBhvr>
                                      <p:to>
                                        <p:strVal val="visible"/>
                                      </p:to>
                                    </p:set>
                                    <p:anim calcmode="discrete" valueType="clr">
                                      <p:cBhvr override="childStyle">
                                        <p:cTn id="22" dur="80"/>
                                        <p:tgtEl>
                                          <p:spTgt spid="6">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6">
                                            <p:txEl>
                                              <p:pRg st="1" end="1"/>
                                            </p:txEl>
                                          </p:spTgt>
                                        </p:tgtEl>
                                        <p:attrNameLst>
                                          <p:attrName>fillcolor</p:attrName>
                                        </p:attrNameLst>
                                      </p:cBhvr>
                                      <p:tavLst>
                                        <p:tav tm="0">
                                          <p:val>
                                            <p:clrVal>
                                              <a:schemeClr val="accent2"/>
                                            </p:clrVal>
                                          </p:val>
                                        </p:tav>
                                        <p:tav tm="50000">
                                          <p:val>
                                            <p:clrVal>
                                              <a:schemeClr val="hlink"/>
                                            </p:clrVal>
                                          </p:val>
                                        </p:tav>
                                      </p:tavLst>
                                    </p:anim>
                                    <p:set>
                                      <p:cBhvr>
                                        <p:cTn id="24" dur="80"/>
                                        <p:tgtEl>
                                          <p:spTgt spid="6">
                                            <p:txEl>
                                              <p:pRg st="1" end="1"/>
                                            </p:txEl>
                                          </p:spTgt>
                                        </p:tgtEl>
                                        <p:attrNameLst>
                                          <p:attrName>fill.type</p:attrName>
                                        </p:attrNameLst>
                                      </p:cBhvr>
                                      <p:to>
                                        <p:strVal val="solid"/>
                                      </p:to>
                                    </p:set>
                                  </p:childTnLst>
                                </p:cTn>
                              </p:par>
                              <p:par>
                                <p:cTn id="25" presetID="27" presetClass="entr" presetSubtype="0" fill="hold" nodeType="withEffect">
                                  <p:stCondLst>
                                    <p:cond delay="0"/>
                                  </p:stCondLst>
                                  <p:iterate type="lt">
                                    <p:tmPct val="50000"/>
                                  </p:iterate>
                                  <p:childTnLst>
                                    <p:set>
                                      <p:cBhvr>
                                        <p:cTn id="26" dur="1" fill="hold">
                                          <p:stCondLst>
                                            <p:cond delay="0"/>
                                          </p:stCondLst>
                                        </p:cTn>
                                        <p:tgtEl>
                                          <p:spTgt spid="6">
                                            <p:txEl>
                                              <p:pRg st="2" end="2"/>
                                            </p:txEl>
                                          </p:spTgt>
                                        </p:tgtEl>
                                        <p:attrNameLst>
                                          <p:attrName>style.visibility</p:attrName>
                                        </p:attrNameLst>
                                      </p:cBhvr>
                                      <p:to>
                                        <p:strVal val="visible"/>
                                      </p:to>
                                    </p:set>
                                    <p:anim calcmode="discrete" valueType="clr">
                                      <p:cBhvr override="childStyle">
                                        <p:cTn id="27" dur="80"/>
                                        <p:tgtEl>
                                          <p:spTgt spid="6">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8" dur="80"/>
                                        <p:tgtEl>
                                          <p:spTgt spid="6">
                                            <p:txEl>
                                              <p:pRg st="2" end="2"/>
                                            </p:txEl>
                                          </p:spTgt>
                                        </p:tgtEl>
                                        <p:attrNameLst>
                                          <p:attrName>fillcolor</p:attrName>
                                        </p:attrNameLst>
                                      </p:cBhvr>
                                      <p:tavLst>
                                        <p:tav tm="0">
                                          <p:val>
                                            <p:clrVal>
                                              <a:schemeClr val="accent2"/>
                                            </p:clrVal>
                                          </p:val>
                                        </p:tav>
                                        <p:tav tm="50000">
                                          <p:val>
                                            <p:clrVal>
                                              <a:schemeClr val="hlink"/>
                                            </p:clrVal>
                                          </p:val>
                                        </p:tav>
                                      </p:tavLst>
                                    </p:anim>
                                    <p:set>
                                      <p:cBhvr>
                                        <p:cTn id="29" dur="80"/>
                                        <p:tgtEl>
                                          <p:spTgt spid="6">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4000"/>
            <a:lum/>
          </a:blip>
          <a:srcRect/>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smtClean="0">
                <a:solidFill>
                  <a:schemeClr val="accent2">
                    <a:lumMod val="50000"/>
                  </a:schemeClr>
                </a:solidFill>
                <a:cs typeface="DecoType Naskh Special" pitchFamily="2" charset="-78"/>
              </a:rPr>
              <a:t>موجهات التخطيط</a:t>
            </a:r>
            <a:endParaRPr lang="ar-SA" sz="7200" b="1" dirty="0">
              <a:solidFill>
                <a:schemeClr val="accent2">
                  <a:lumMod val="50000"/>
                </a:schemeClr>
              </a:solidFill>
              <a:cs typeface="DecoType Naskh Special" pitchFamily="2" charset="-78"/>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11</a:t>
            </a:fld>
            <a:endParaRPr lang="ar-SA"/>
          </a:p>
        </p:txBody>
      </p:sp>
      <p:sp>
        <p:nvSpPr>
          <p:cNvPr id="6" name="عنصر نائب للمحتوى 5"/>
          <p:cNvSpPr>
            <a:spLocks noGrp="1"/>
          </p:cNvSpPr>
          <p:nvPr>
            <p:ph sz="quarter" idx="1"/>
          </p:nvPr>
        </p:nvSpPr>
        <p:spPr>
          <a:xfrm>
            <a:off x="612648" y="1862158"/>
            <a:ext cx="8153400" cy="4495800"/>
          </a:xfrm>
        </p:spPr>
        <p:txBody>
          <a:bodyPr>
            <a:normAutofit/>
          </a:bodyPr>
          <a:lstStyle/>
          <a:p>
            <a:r>
              <a:rPr lang="ar-SA" sz="4400" b="1" dirty="0" smtClean="0">
                <a:solidFill>
                  <a:schemeClr val="accent2">
                    <a:lumMod val="75000"/>
                  </a:schemeClr>
                </a:solidFill>
                <a:cs typeface="DecoType Naskh Special" pitchFamily="2" charset="-78"/>
              </a:rPr>
              <a:t>هل خططت للنجاح في شهر رمضان الماضي؟</a:t>
            </a:r>
          </a:p>
          <a:p>
            <a:r>
              <a:rPr lang="ar-SA" sz="4400" b="1" dirty="0" err="1" smtClean="0">
                <a:solidFill>
                  <a:schemeClr val="accent2">
                    <a:lumMod val="75000"/>
                  </a:schemeClr>
                </a:solidFill>
                <a:cs typeface="DecoType Naskh Special" pitchFamily="2" charset="-78"/>
              </a:rPr>
              <a:t>بماذا</a:t>
            </a:r>
            <a:r>
              <a:rPr lang="ar-SA" sz="4400" b="1" dirty="0" smtClean="0">
                <a:solidFill>
                  <a:schemeClr val="accent2">
                    <a:lumMod val="75000"/>
                  </a:schemeClr>
                </a:solidFill>
                <a:cs typeface="DecoType Naskh Special" pitchFamily="2" charset="-78"/>
              </a:rPr>
              <a:t> </a:t>
            </a:r>
            <a:r>
              <a:rPr lang="ar-SA" sz="4400" b="1" dirty="0" err="1" smtClean="0">
                <a:solidFill>
                  <a:schemeClr val="accent2">
                    <a:lumMod val="75000"/>
                  </a:schemeClr>
                </a:solidFill>
                <a:cs typeface="DecoType Naskh Special" pitchFamily="2" charset="-78"/>
              </a:rPr>
              <a:t>استفحت</a:t>
            </a:r>
            <a:r>
              <a:rPr lang="ar-SA" sz="4400" b="1" dirty="0" smtClean="0">
                <a:solidFill>
                  <a:schemeClr val="accent2">
                    <a:lumMod val="75000"/>
                  </a:schemeClr>
                </a:solidFill>
                <a:cs typeface="DecoType Naskh Special" pitchFamily="2" charset="-78"/>
              </a:rPr>
              <a:t> شهر رمضان الماضي؟</a:t>
            </a:r>
          </a:p>
          <a:p>
            <a:r>
              <a:rPr lang="ar-SA" sz="4400" b="1" dirty="0" err="1" smtClean="0">
                <a:solidFill>
                  <a:schemeClr val="accent2">
                    <a:lumMod val="75000"/>
                  </a:schemeClr>
                </a:solidFill>
                <a:cs typeface="DecoType Naskh Special" pitchFamily="2" charset="-78"/>
              </a:rPr>
              <a:t>بماذا</a:t>
            </a:r>
            <a:r>
              <a:rPr lang="ar-SA" sz="4400" b="1" dirty="0" smtClean="0">
                <a:solidFill>
                  <a:schemeClr val="accent2">
                    <a:lumMod val="75000"/>
                  </a:schemeClr>
                </a:solidFill>
                <a:cs typeface="DecoType Naskh Special" pitchFamily="2" charset="-78"/>
              </a:rPr>
              <a:t> ختمت شهر رمضان الماضي؟</a:t>
            </a:r>
          </a:p>
          <a:p>
            <a:r>
              <a:rPr lang="ar-SA" sz="4400" b="1" dirty="0" smtClean="0">
                <a:solidFill>
                  <a:schemeClr val="accent2">
                    <a:lumMod val="75000"/>
                  </a:schemeClr>
                </a:solidFill>
                <a:cs typeface="DecoType Naskh Special" pitchFamily="2" charset="-78"/>
              </a:rPr>
              <a:t>هل كان صيام شهر رمضان الماضي مؤثرا في حياتك؟</a:t>
            </a:r>
          </a:p>
          <a:p>
            <a:r>
              <a:rPr lang="ar-SA" sz="4400" b="1" dirty="0" smtClean="0">
                <a:solidFill>
                  <a:schemeClr val="accent2">
                    <a:lumMod val="75000"/>
                  </a:schemeClr>
                </a:solidFill>
                <a:cs typeface="DecoType Naskh Special" pitchFamily="2" charset="-78"/>
              </a:rPr>
              <a:t>لو كتب لك العودة إليه ما هو أول عمل تتمنى فعله؟</a:t>
            </a:r>
          </a:p>
          <a:p>
            <a:endParaRPr lang="ar-SA" sz="32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6" presetClass="entr" presetSubtype="0" fill="hold" nodeType="clickEffect">
                                  <p:stCondLst>
                                    <p:cond delay="0"/>
                                  </p:stCondLst>
                                  <p:iterate type="lt">
                                    <p:tmPct val="10000"/>
                                  </p:iterate>
                                  <p:childTnLst>
                                    <p:set>
                                      <p:cBhvr>
                                        <p:cTn id="18" dur="1" fill="hold">
                                          <p:stCondLst>
                                            <p:cond delay="0"/>
                                          </p:stCondLst>
                                        </p:cTn>
                                        <p:tgtEl>
                                          <p:spTgt spid="6">
                                            <p:txEl>
                                              <p:pRg st="0" end="0"/>
                                            </p:txEl>
                                          </p:spTgt>
                                        </p:tgtEl>
                                        <p:attrNameLst>
                                          <p:attrName>style.visibility</p:attrName>
                                        </p:attrNameLst>
                                      </p:cBhvr>
                                      <p:to>
                                        <p:strVal val="visible"/>
                                      </p:to>
                                    </p:set>
                                    <p:anim by="(-#ppt_w*2)" calcmode="lin" valueType="num">
                                      <p:cBhvr rctx="PPT">
                                        <p:cTn id="19" dur="500" autoRev="1" fill="hold">
                                          <p:stCondLst>
                                            <p:cond delay="0"/>
                                          </p:stCondLst>
                                        </p:cTn>
                                        <p:tgtEl>
                                          <p:spTgt spid="6">
                                            <p:txEl>
                                              <p:pRg st="0" end="0"/>
                                            </p:txEl>
                                          </p:spTgt>
                                        </p:tgtEl>
                                        <p:attrNameLst>
                                          <p:attrName>ppt_w</p:attrName>
                                        </p:attrNameLst>
                                      </p:cBhvr>
                                    </p:anim>
                                    <p:anim by="(#ppt_w*0.50)" calcmode="lin" valueType="num">
                                      <p:cBhvr>
                                        <p:cTn id="20" dur="500" decel="50000" autoRev="1" fill="hold">
                                          <p:stCondLst>
                                            <p:cond delay="0"/>
                                          </p:stCondLst>
                                        </p:cTn>
                                        <p:tgtEl>
                                          <p:spTgt spid="6">
                                            <p:txEl>
                                              <p:pRg st="0" end="0"/>
                                            </p:txEl>
                                          </p:spTgt>
                                        </p:tgtEl>
                                        <p:attrNameLst>
                                          <p:attrName>ppt_x</p:attrName>
                                        </p:attrNameLst>
                                      </p:cBhvr>
                                    </p:anim>
                                    <p:anim from="(-#ppt_h/2)" to="(#ppt_y)" calcmode="lin" valueType="num">
                                      <p:cBhvr>
                                        <p:cTn id="21" dur="1000" fill="hold">
                                          <p:stCondLst>
                                            <p:cond delay="0"/>
                                          </p:stCondLst>
                                        </p:cTn>
                                        <p:tgtEl>
                                          <p:spTgt spid="6">
                                            <p:txEl>
                                              <p:pRg st="0" end="0"/>
                                            </p:txEl>
                                          </p:spTgt>
                                        </p:tgtEl>
                                        <p:attrNameLst>
                                          <p:attrName>ppt_y</p:attrName>
                                        </p:attrNameLst>
                                      </p:cBhvr>
                                    </p:anim>
                                    <p:animRot by="21600000">
                                      <p:cBhvr>
                                        <p:cTn id="22" dur="1000" fill="hold">
                                          <p:stCondLst>
                                            <p:cond delay="0"/>
                                          </p:stCondLst>
                                        </p:cTn>
                                        <p:tgtEl>
                                          <p:spTgt spid="6">
                                            <p:txEl>
                                              <p:pRg st="0" end="0"/>
                                            </p:txEl>
                                          </p:spTgt>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56" presetClass="entr" presetSubtype="0" fill="hold" nodeType="clickEffect">
                                  <p:stCondLst>
                                    <p:cond delay="0"/>
                                  </p:stCondLst>
                                  <p:iterate type="lt">
                                    <p:tmPct val="10000"/>
                                  </p:iterate>
                                  <p:childTnLst>
                                    <p:set>
                                      <p:cBhvr>
                                        <p:cTn id="26" dur="1" fill="hold">
                                          <p:stCondLst>
                                            <p:cond delay="0"/>
                                          </p:stCondLst>
                                        </p:cTn>
                                        <p:tgtEl>
                                          <p:spTgt spid="6">
                                            <p:txEl>
                                              <p:pRg st="1" end="1"/>
                                            </p:txEl>
                                          </p:spTgt>
                                        </p:tgtEl>
                                        <p:attrNameLst>
                                          <p:attrName>style.visibility</p:attrName>
                                        </p:attrNameLst>
                                      </p:cBhvr>
                                      <p:to>
                                        <p:strVal val="visible"/>
                                      </p:to>
                                    </p:set>
                                    <p:anim by="(-#ppt_w*2)" calcmode="lin" valueType="num">
                                      <p:cBhvr rctx="PPT">
                                        <p:cTn id="27" dur="500" autoRev="1" fill="hold">
                                          <p:stCondLst>
                                            <p:cond delay="0"/>
                                          </p:stCondLst>
                                        </p:cTn>
                                        <p:tgtEl>
                                          <p:spTgt spid="6">
                                            <p:txEl>
                                              <p:pRg st="1" end="1"/>
                                            </p:txEl>
                                          </p:spTgt>
                                        </p:tgtEl>
                                        <p:attrNameLst>
                                          <p:attrName>ppt_w</p:attrName>
                                        </p:attrNameLst>
                                      </p:cBhvr>
                                    </p:anim>
                                    <p:anim by="(#ppt_w*0.50)" calcmode="lin" valueType="num">
                                      <p:cBhvr>
                                        <p:cTn id="28" dur="500" decel="50000" autoRev="1" fill="hold">
                                          <p:stCondLst>
                                            <p:cond delay="0"/>
                                          </p:stCondLst>
                                        </p:cTn>
                                        <p:tgtEl>
                                          <p:spTgt spid="6">
                                            <p:txEl>
                                              <p:pRg st="1" end="1"/>
                                            </p:txEl>
                                          </p:spTgt>
                                        </p:tgtEl>
                                        <p:attrNameLst>
                                          <p:attrName>ppt_x</p:attrName>
                                        </p:attrNameLst>
                                      </p:cBhvr>
                                    </p:anim>
                                    <p:anim from="(-#ppt_h/2)" to="(#ppt_y)" calcmode="lin" valueType="num">
                                      <p:cBhvr>
                                        <p:cTn id="29" dur="1000" fill="hold">
                                          <p:stCondLst>
                                            <p:cond delay="0"/>
                                          </p:stCondLst>
                                        </p:cTn>
                                        <p:tgtEl>
                                          <p:spTgt spid="6">
                                            <p:txEl>
                                              <p:pRg st="1" end="1"/>
                                            </p:txEl>
                                          </p:spTgt>
                                        </p:tgtEl>
                                        <p:attrNameLst>
                                          <p:attrName>ppt_y</p:attrName>
                                        </p:attrNameLst>
                                      </p:cBhvr>
                                    </p:anim>
                                    <p:animRot by="21600000">
                                      <p:cBhvr>
                                        <p:cTn id="30" dur="1000" fill="hold">
                                          <p:stCondLst>
                                            <p:cond delay="0"/>
                                          </p:stCondLst>
                                        </p:cTn>
                                        <p:tgtEl>
                                          <p:spTgt spid="6">
                                            <p:txEl>
                                              <p:pRg st="1" end="1"/>
                                            </p:txEl>
                                          </p:spTgt>
                                        </p:tgtEl>
                                        <p:attrNameLst>
                                          <p:attrName>r</p:attrName>
                                        </p:attrNameLst>
                                      </p:cBhvr>
                                    </p:animRot>
                                  </p:childTnLst>
                                </p:cTn>
                              </p:par>
                            </p:childTnLst>
                          </p:cTn>
                        </p:par>
                      </p:childTnLst>
                    </p:cTn>
                  </p:par>
                  <p:par>
                    <p:cTn id="31" fill="hold">
                      <p:stCondLst>
                        <p:cond delay="indefinite"/>
                      </p:stCondLst>
                      <p:childTnLst>
                        <p:par>
                          <p:cTn id="32" fill="hold">
                            <p:stCondLst>
                              <p:cond delay="0"/>
                            </p:stCondLst>
                            <p:childTnLst>
                              <p:par>
                                <p:cTn id="33" presetID="56" presetClass="entr" presetSubtype="0" fill="hold" nodeType="clickEffect">
                                  <p:stCondLst>
                                    <p:cond delay="0"/>
                                  </p:stCondLst>
                                  <p:iterate type="lt">
                                    <p:tmPct val="10000"/>
                                  </p:iterate>
                                  <p:childTnLst>
                                    <p:set>
                                      <p:cBhvr>
                                        <p:cTn id="34" dur="1" fill="hold">
                                          <p:stCondLst>
                                            <p:cond delay="0"/>
                                          </p:stCondLst>
                                        </p:cTn>
                                        <p:tgtEl>
                                          <p:spTgt spid="6">
                                            <p:txEl>
                                              <p:pRg st="2" end="2"/>
                                            </p:txEl>
                                          </p:spTgt>
                                        </p:tgtEl>
                                        <p:attrNameLst>
                                          <p:attrName>style.visibility</p:attrName>
                                        </p:attrNameLst>
                                      </p:cBhvr>
                                      <p:to>
                                        <p:strVal val="visible"/>
                                      </p:to>
                                    </p:set>
                                    <p:anim by="(-#ppt_w*2)" calcmode="lin" valueType="num">
                                      <p:cBhvr rctx="PPT">
                                        <p:cTn id="35" dur="500" autoRev="1" fill="hold">
                                          <p:stCondLst>
                                            <p:cond delay="0"/>
                                          </p:stCondLst>
                                        </p:cTn>
                                        <p:tgtEl>
                                          <p:spTgt spid="6">
                                            <p:txEl>
                                              <p:pRg st="2" end="2"/>
                                            </p:txEl>
                                          </p:spTgt>
                                        </p:tgtEl>
                                        <p:attrNameLst>
                                          <p:attrName>ppt_w</p:attrName>
                                        </p:attrNameLst>
                                      </p:cBhvr>
                                    </p:anim>
                                    <p:anim by="(#ppt_w*0.50)" calcmode="lin" valueType="num">
                                      <p:cBhvr>
                                        <p:cTn id="36" dur="500" decel="50000" autoRev="1" fill="hold">
                                          <p:stCondLst>
                                            <p:cond delay="0"/>
                                          </p:stCondLst>
                                        </p:cTn>
                                        <p:tgtEl>
                                          <p:spTgt spid="6">
                                            <p:txEl>
                                              <p:pRg st="2" end="2"/>
                                            </p:txEl>
                                          </p:spTgt>
                                        </p:tgtEl>
                                        <p:attrNameLst>
                                          <p:attrName>ppt_x</p:attrName>
                                        </p:attrNameLst>
                                      </p:cBhvr>
                                    </p:anim>
                                    <p:anim from="(-#ppt_h/2)" to="(#ppt_y)" calcmode="lin" valueType="num">
                                      <p:cBhvr>
                                        <p:cTn id="37" dur="1000" fill="hold">
                                          <p:stCondLst>
                                            <p:cond delay="0"/>
                                          </p:stCondLst>
                                        </p:cTn>
                                        <p:tgtEl>
                                          <p:spTgt spid="6">
                                            <p:txEl>
                                              <p:pRg st="2" end="2"/>
                                            </p:txEl>
                                          </p:spTgt>
                                        </p:tgtEl>
                                        <p:attrNameLst>
                                          <p:attrName>ppt_y</p:attrName>
                                        </p:attrNameLst>
                                      </p:cBhvr>
                                    </p:anim>
                                    <p:animRot by="21600000">
                                      <p:cBhvr>
                                        <p:cTn id="38" dur="1000" fill="hold">
                                          <p:stCondLst>
                                            <p:cond delay="0"/>
                                          </p:stCondLst>
                                        </p:cTn>
                                        <p:tgtEl>
                                          <p:spTgt spid="6">
                                            <p:txEl>
                                              <p:pRg st="2" end="2"/>
                                            </p:txEl>
                                          </p:spTgt>
                                        </p:tgtEl>
                                        <p:attrNameLst>
                                          <p:attrName>r</p:attrName>
                                        </p:attrNameLst>
                                      </p:cBhvr>
                                    </p:animRot>
                                  </p:childTnLst>
                                </p:cTn>
                              </p:par>
                            </p:childTnLst>
                          </p:cTn>
                        </p:par>
                      </p:childTnLst>
                    </p:cTn>
                  </p:par>
                  <p:par>
                    <p:cTn id="39" fill="hold">
                      <p:stCondLst>
                        <p:cond delay="indefinite"/>
                      </p:stCondLst>
                      <p:childTnLst>
                        <p:par>
                          <p:cTn id="40" fill="hold">
                            <p:stCondLst>
                              <p:cond delay="0"/>
                            </p:stCondLst>
                            <p:childTnLst>
                              <p:par>
                                <p:cTn id="41" presetID="56" presetClass="entr" presetSubtype="0" fill="hold" nodeType="clickEffect">
                                  <p:stCondLst>
                                    <p:cond delay="0"/>
                                  </p:stCondLst>
                                  <p:iterate type="lt">
                                    <p:tmPct val="10000"/>
                                  </p:iterate>
                                  <p:childTnLst>
                                    <p:set>
                                      <p:cBhvr>
                                        <p:cTn id="42" dur="1" fill="hold">
                                          <p:stCondLst>
                                            <p:cond delay="0"/>
                                          </p:stCondLst>
                                        </p:cTn>
                                        <p:tgtEl>
                                          <p:spTgt spid="6">
                                            <p:txEl>
                                              <p:pRg st="3" end="3"/>
                                            </p:txEl>
                                          </p:spTgt>
                                        </p:tgtEl>
                                        <p:attrNameLst>
                                          <p:attrName>style.visibility</p:attrName>
                                        </p:attrNameLst>
                                      </p:cBhvr>
                                      <p:to>
                                        <p:strVal val="visible"/>
                                      </p:to>
                                    </p:set>
                                    <p:anim by="(-#ppt_w*2)" calcmode="lin" valueType="num">
                                      <p:cBhvr rctx="PPT">
                                        <p:cTn id="43" dur="500" autoRev="1" fill="hold">
                                          <p:stCondLst>
                                            <p:cond delay="0"/>
                                          </p:stCondLst>
                                        </p:cTn>
                                        <p:tgtEl>
                                          <p:spTgt spid="6">
                                            <p:txEl>
                                              <p:pRg st="3" end="3"/>
                                            </p:txEl>
                                          </p:spTgt>
                                        </p:tgtEl>
                                        <p:attrNameLst>
                                          <p:attrName>ppt_w</p:attrName>
                                        </p:attrNameLst>
                                      </p:cBhvr>
                                    </p:anim>
                                    <p:anim by="(#ppt_w*0.50)" calcmode="lin" valueType="num">
                                      <p:cBhvr>
                                        <p:cTn id="44" dur="500" decel="50000" autoRev="1" fill="hold">
                                          <p:stCondLst>
                                            <p:cond delay="0"/>
                                          </p:stCondLst>
                                        </p:cTn>
                                        <p:tgtEl>
                                          <p:spTgt spid="6">
                                            <p:txEl>
                                              <p:pRg st="3" end="3"/>
                                            </p:txEl>
                                          </p:spTgt>
                                        </p:tgtEl>
                                        <p:attrNameLst>
                                          <p:attrName>ppt_x</p:attrName>
                                        </p:attrNameLst>
                                      </p:cBhvr>
                                    </p:anim>
                                    <p:anim from="(-#ppt_h/2)" to="(#ppt_y)" calcmode="lin" valueType="num">
                                      <p:cBhvr>
                                        <p:cTn id="45" dur="1000" fill="hold">
                                          <p:stCondLst>
                                            <p:cond delay="0"/>
                                          </p:stCondLst>
                                        </p:cTn>
                                        <p:tgtEl>
                                          <p:spTgt spid="6">
                                            <p:txEl>
                                              <p:pRg st="3" end="3"/>
                                            </p:txEl>
                                          </p:spTgt>
                                        </p:tgtEl>
                                        <p:attrNameLst>
                                          <p:attrName>ppt_y</p:attrName>
                                        </p:attrNameLst>
                                      </p:cBhvr>
                                    </p:anim>
                                    <p:animRot by="21600000">
                                      <p:cBhvr>
                                        <p:cTn id="46" dur="1000" fill="hold">
                                          <p:stCondLst>
                                            <p:cond delay="0"/>
                                          </p:stCondLst>
                                        </p:cTn>
                                        <p:tgtEl>
                                          <p:spTgt spid="6">
                                            <p:txEl>
                                              <p:pRg st="3" end="3"/>
                                            </p:txEl>
                                          </p:spTgt>
                                        </p:tgtEl>
                                        <p:attrNameLst>
                                          <p:attrName>r</p:attrName>
                                        </p:attrNameLst>
                                      </p:cBhvr>
                                    </p:animRot>
                                  </p:childTnLst>
                                </p:cTn>
                              </p:par>
                            </p:childTnLst>
                          </p:cTn>
                        </p:par>
                      </p:childTnLst>
                    </p:cTn>
                  </p:par>
                  <p:par>
                    <p:cTn id="47" fill="hold">
                      <p:stCondLst>
                        <p:cond delay="indefinite"/>
                      </p:stCondLst>
                      <p:childTnLst>
                        <p:par>
                          <p:cTn id="48" fill="hold">
                            <p:stCondLst>
                              <p:cond delay="0"/>
                            </p:stCondLst>
                            <p:childTnLst>
                              <p:par>
                                <p:cTn id="49" presetID="56" presetClass="entr" presetSubtype="0" fill="hold" nodeType="clickEffect">
                                  <p:stCondLst>
                                    <p:cond delay="0"/>
                                  </p:stCondLst>
                                  <p:iterate type="lt">
                                    <p:tmPct val="10000"/>
                                  </p:iterate>
                                  <p:childTnLst>
                                    <p:set>
                                      <p:cBhvr>
                                        <p:cTn id="50" dur="1" fill="hold">
                                          <p:stCondLst>
                                            <p:cond delay="0"/>
                                          </p:stCondLst>
                                        </p:cTn>
                                        <p:tgtEl>
                                          <p:spTgt spid="6">
                                            <p:txEl>
                                              <p:pRg st="4" end="4"/>
                                            </p:txEl>
                                          </p:spTgt>
                                        </p:tgtEl>
                                        <p:attrNameLst>
                                          <p:attrName>style.visibility</p:attrName>
                                        </p:attrNameLst>
                                      </p:cBhvr>
                                      <p:to>
                                        <p:strVal val="visible"/>
                                      </p:to>
                                    </p:set>
                                    <p:anim by="(-#ppt_w*2)" calcmode="lin" valueType="num">
                                      <p:cBhvr rctx="PPT">
                                        <p:cTn id="51" dur="500" autoRev="1" fill="hold">
                                          <p:stCondLst>
                                            <p:cond delay="0"/>
                                          </p:stCondLst>
                                        </p:cTn>
                                        <p:tgtEl>
                                          <p:spTgt spid="6">
                                            <p:txEl>
                                              <p:pRg st="4" end="4"/>
                                            </p:txEl>
                                          </p:spTgt>
                                        </p:tgtEl>
                                        <p:attrNameLst>
                                          <p:attrName>ppt_w</p:attrName>
                                        </p:attrNameLst>
                                      </p:cBhvr>
                                    </p:anim>
                                    <p:anim by="(#ppt_w*0.50)" calcmode="lin" valueType="num">
                                      <p:cBhvr>
                                        <p:cTn id="52" dur="500" decel="50000" autoRev="1" fill="hold">
                                          <p:stCondLst>
                                            <p:cond delay="0"/>
                                          </p:stCondLst>
                                        </p:cTn>
                                        <p:tgtEl>
                                          <p:spTgt spid="6">
                                            <p:txEl>
                                              <p:pRg st="4" end="4"/>
                                            </p:txEl>
                                          </p:spTgt>
                                        </p:tgtEl>
                                        <p:attrNameLst>
                                          <p:attrName>ppt_x</p:attrName>
                                        </p:attrNameLst>
                                      </p:cBhvr>
                                    </p:anim>
                                    <p:anim from="(-#ppt_h/2)" to="(#ppt_y)" calcmode="lin" valueType="num">
                                      <p:cBhvr>
                                        <p:cTn id="53" dur="1000" fill="hold">
                                          <p:stCondLst>
                                            <p:cond delay="0"/>
                                          </p:stCondLst>
                                        </p:cTn>
                                        <p:tgtEl>
                                          <p:spTgt spid="6">
                                            <p:txEl>
                                              <p:pRg st="4" end="4"/>
                                            </p:txEl>
                                          </p:spTgt>
                                        </p:tgtEl>
                                        <p:attrNameLst>
                                          <p:attrName>ppt_y</p:attrName>
                                        </p:attrNameLst>
                                      </p:cBhvr>
                                    </p:anim>
                                    <p:animRot by="21600000">
                                      <p:cBhvr>
                                        <p:cTn id="54" dur="1000" fill="hold">
                                          <p:stCondLst>
                                            <p:cond delay="0"/>
                                          </p:stCondLst>
                                        </p:cTn>
                                        <p:tgtEl>
                                          <p:spTgt spid="6">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4000"/>
            <a:lum/>
          </a:blip>
          <a:srcRect/>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smtClean="0">
                <a:solidFill>
                  <a:schemeClr val="accent2">
                    <a:lumMod val="50000"/>
                  </a:schemeClr>
                </a:solidFill>
                <a:cs typeface="DecoType Naskh Special" pitchFamily="2" charset="-78"/>
              </a:rPr>
              <a:t>موجهات التخطيط</a:t>
            </a:r>
            <a:endParaRPr lang="ar-SA" sz="7200" b="1" dirty="0">
              <a:solidFill>
                <a:schemeClr val="accent2">
                  <a:lumMod val="50000"/>
                </a:schemeClr>
              </a:solidFill>
              <a:cs typeface="DecoType Naskh Special" pitchFamily="2" charset="-78"/>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12</a:t>
            </a:fld>
            <a:endParaRPr lang="ar-SA"/>
          </a:p>
        </p:txBody>
      </p:sp>
      <p:sp>
        <p:nvSpPr>
          <p:cNvPr id="6" name="عنصر نائب للمحتوى 5"/>
          <p:cNvSpPr>
            <a:spLocks noGrp="1"/>
          </p:cNvSpPr>
          <p:nvPr>
            <p:ph sz="quarter" idx="1"/>
          </p:nvPr>
        </p:nvSpPr>
        <p:spPr>
          <a:xfrm>
            <a:off x="357158" y="1600200"/>
            <a:ext cx="8408890" cy="4495800"/>
          </a:xfrm>
        </p:spPr>
        <p:txBody>
          <a:bodyPr>
            <a:normAutofit/>
          </a:bodyPr>
          <a:lstStyle/>
          <a:p>
            <a:endParaRPr lang="ar-SA" sz="3000" b="1" dirty="0" smtClean="0"/>
          </a:p>
          <a:p>
            <a:r>
              <a:rPr lang="ar-SA" sz="4000" b="1" dirty="0" smtClean="0">
                <a:solidFill>
                  <a:schemeClr val="accent2">
                    <a:lumMod val="75000"/>
                  </a:schemeClr>
                </a:solidFill>
                <a:cs typeface="DecoType Naskh Special" pitchFamily="2" charset="-78"/>
              </a:rPr>
              <a:t>ما هو أرجى عمل في رمضان الماضي ترجو أن الله غفر لك </a:t>
            </a:r>
            <a:r>
              <a:rPr lang="ar-SA" sz="4000" b="1" dirty="0" err="1" smtClean="0">
                <a:solidFill>
                  <a:schemeClr val="accent2">
                    <a:lumMod val="75000"/>
                  </a:schemeClr>
                </a:solidFill>
                <a:cs typeface="DecoType Naskh Special" pitchFamily="2" charset="-78"/>
              </a:rPr>
              <a:t>به</a:t>
            </a:r>
            <a:r>
              <a:rPr lang="ar-SA" sz="4000" b="1" dirty="0" smtClean="0">
                <a:solidFill>
                  <a:schemeClr val="accent2">
                    <a:lumMod val="75000"/>
                  </a:schemeClr>
                </a:solidFill>
                <a:cs typeface="DecoType Naskh Special" pitchFamily="2" charset="-78"/>
              </a:rPr>
              <a:t>؟</a:t>
            </a:r>
          </a:p>
          <a:p>
            <a:r>
              <a:rPr lang="ar-SA" sz="4000" b="1" dirty="0" smtClean="0">
                <a:solidFill>
                  <a:schemeClr val="accent2">
                    <a:lumMod val="75000"/>
                  </a:schemeClr>
                </a:solidFill>
                <a:cs typeface="DecoType Naskh Special" pitchFamily="2" charset="-78"/>
              </a:rPr>
              <a:t>ما هو أخوف عمل فيه تخاف أن يعذبك الله </a:t>
            </a:r>
            <a:r>
              <a:rPr lang="ar-SA" sz="4000" b="1" dirty="0" err="1" smtClean="0">
                <a:solidFill>
                  <a:schemeClr val="accent2">
                    <a:lumMod val="75000"/>
                  </a:schemeClr>
                </a:solidFill>
                <a:cs typeface="DecoType Naskh Special" pitchFamily="2" charset="-78"/>
              </a:rPr>
              <a:t>به</a:t>
            </a:r>
            <a:r>
              <a:rPr lang="ar-SA" sz="4000" b="1" dirty="0" smtClean="0">
                <a:solidFill>
                  <a:schemeClr val="accent2">
                    <a:lumMod val="75000"/>
                  </a:schemeClr>
                </a:solidFill>
                <a:cs typeface="DecoType Naskh Special" pitchFamily="2" charset="-78"/>
              </a:rPr>
              <a:t>؟</a:t>
            </a:r>
          </a:p>
          <a:p>
            <a:r>
              <a:rPr lang="ar-SA" sz="4000" b="1" dirty="0" smtClean="0">
                <a:solidFill>
                  <a:schemeClr val="accent2">
                    <a:lumMod val="75000"/>
                  </a:schemeClr>
                </a:solidFill>
                <a:cs typeface="DecoType Naskh Special" pitchFamily="2" charset="-78"/>
              </a:rPr>
              <a:t>كم هي نسبة تأثير رمضان الماضي عليك وعلى من حولك؟</a:t>
            </a:r>
          </a:p>
          <a:p>
            <a:r>
              <a:rPr lang="ar-SA" sz="4000" b="1" dirty="0" smtClean="0">
                <a:solidFill>
                  <a:schemeClr val="accent2">
                    <a:lumMod val="75000"/>
                  </a:schemeClr>
                </a:solidFill>
                <a:cs typeface="DecoType Naskh Special" pitchFamily="2" charset="-78"/>
              </a:rPr>
              <a:t>إلى متى استمر أثر شهر رمضان الماضي عليك؟</a:t>
            </a:r>
          </a:p>
          <a:p>
            <a:r>
              <a:rPr lang="ar-SA" sz="4000" b="1" dirty="0" smtClean="0">
                <a:solidFill>
                  <a:schemeClr val="accent2">
                    <a:lumMod val="75000"/>
                  </a:schemeClr>
                </a:solidFill>
                <a:cs typeface="DecoType Naskh Special" pitchFamily="2" charset="-78"/>
              </a:rPr>
              <a:t>هل كنت سعيدا في عيد الفطر المبارك؟</a:t>
            </a:r>
            <a:endParaRPr lang="ar-SA" sz="4000" b="1" dirty="0">
              <a:solidFill>
                <a:schemeClr val="accent2">
                  <a:lumMod val="75000"/>
                </a:schemeClr>
              </a:solidFill>
              <a:cs typeface="DecoType Naskh Special"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6" presetClass="entr" presetSubtype="0" fill="hold" nodeType="clickEffect">
                                  <p:stCondLst>
                                    <p:cond delay="0"/>
                                  </p:stCondLst>
                                  <p:iterate type="lt">
                                    <p:tmPct val="10000"/>
                                  </p:iterate>
                                  <p:childTnLst>
                                    <p:set>
                                      <p:cBhvr>
                                        <p:cTn id="18" dur="1" fill="hold">
                                          <p:stCondLst>
                                            <p:cond delay="0"/>
                                          </p:stCondLst>
                                        </p:cTn>
                                        <p:tgtEl>
                                          <p:spTgt spid="6">
                                            <p:txEl>
                                              <p:pRg st="1" end="1"/>
                                            </p:txEl>
                                          </p:spTgt>
                                        </p:tgtEl>
                                        <p:attrNameLst>
                                          <p:attrName>style.visibility</p:attrName>
                                        </p:attrNameLst>
                                      </p:cBhvr>
                                      <p:to>
                                        <p:strVal val="visible"/>
                                      </p:to>
                                    </p:set>
                                    <p:anim by="(-#ppt_w*2)" calcmode="lin" valueType="num">
                                      <p:cBhvr rctx="PPT">
                                        <p:cTn id="19" dur="500" autoRev="1" fill="hold">
                                          <p:stCondLst>
                                            <p:cond delay="0"/>
                                          </p:stCondLst>
                                        </p:cTn>
                                        <p:tgtEl>
                                          <p:spTgt spid="6">
                                            <p:txEl>
                                              <p:pRg st="1" end="1"/>
                                            </p:txEl>
                                          </p:spTgt>
                                        </p:tgtEl>
                                        <p:attrNameLst>
                                          <p:attrName>ppt_w</p:attrName>
                                        </p:attrNameLst>
                                      </p:cBhvr>
                                    </p:anim>
                                    <p:anim by="(#ppt_w*0.50)" calcmode="lin" valueType="num">
                                      <p:cBhvr>
                                        <p:cTn id="20" dur="500" decel="50000" autoRev="1" fill="hold">
                                          <p:stCondLst>
                                            <p:cond delay="0"/>
                                          </p:stCondLst>
                                        </p:cTn>
                                        <p:tgtEl>
                                          <p:spTgt spid="6">
                                            <p:txEl>
                                              <p:pRg st="1" end="1"/>
                                            </p:txEl>
                                          </p:spTgt>
                                        </p:tgtEl>
                                        <p:attrNameLst>
                                          <p:attrName>ppt_x</p:attrName>
                                        </p:attrNameLst>
                                      </p:cBhvr>
                                    </p:anim>
                                    <p:anim from="(-#ppt_h/2)" to="(#ppt_y)" calcmode="lin" valueType="num">
                                      <p:cBhvr>
                                        <p:cTn id="21" dur="1000" fill="hold">
                                          <p:stCondLst>
                                            <p:cond delay="0"/>
                                          </p:stCondLst>
                                        </p:cTn>
                                        <p:tgtEl>
                                          <p:spTgt spid="6">
                                            <p:txEl>
                                              <p:pRg st="1" end="1"/>
                                            </p:txEl>
                                          </p:spTgt>
                                        </p:tgtEl>
                                        <p:attrNameLst>
                                          <p:attrName>ppt_y</p:attrName>
                                        </p:attrNameLst>
                                      </p:cBhvr>
                                    </p:anim>
                                    <p:animRot by="21600000">
                                      <p:cBhvr>
                                        <p:cTn id="22" dur="1000" fill="hold">
                                          <p:stCondLst>
                                            <p:cond delay="0"/>
                                          </p:stCondLst>
                                        </p:cTn>
                                        <p:tgtEl>
                                          <p:spTgt spid="6">
                                            <p:txEl>
                                              <p:pRg st="1" end="1"/>
                                            </p:txEl>
                                          </p:spTgt>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56" presetClass="entr" presetSubtype="0" fill="hold" nodeType="clickEffect">
                                  <p:stCondLst>
                                    <p:cond delay="0"/>
                                  </p:stCondLst>
                                  <p:iterate type="lt">
                                    <p:tmPct val="10000"/>
                                  </p:iterate>
                                  <p:childTnLst>
                                    <p:set>
                                      <p:cBhvr>
                                        <p:cTn id="26" dur="1" fill="hold">
                                          <p:stCondLst>
                                            <p:cond delay="0"/>
                                          </p:stCondLst>
                                        </p:cTn>
                                        <p:tgtEl>
                                          <p:spTgt spid="6">
                                            <p:txEl>
                                              <p:pRg st="2" end="2"/>
                                            </p:txEl>
                                          </p:spTgt>
                                        </p:tgtEl>
                                        <p:attrNameLst>
                                          <p:attrName>style.visibility</p:attrName>
                                        </p:attrNameLst>
                                      </p:cBhvr>
                                      <p:to>
                                        <p:strVal val="visible"/>
                                      </p:to>
                                    </p:set>
                                    <p:anim by="(-#ppt_w*2)" calcmode="lin" valueType="num">
                                      <p:cBhvr rctx="PPT">
                                        <p:cTn id="27" dur="500" autoRev="1" fill="hold">
                                          <p:stCondLst>
                                            <p:cond delay="0"/>
                                          </p:stCondLst>
                                        </p:cTn>
                                        <p:tgtEl>
                                          <p:spTgt spid="6">
                                            <p:txEl>
                                              <p:pRg st="2" end="2"/>
                                            </p:txEl>
                                          </p:spTgt>
                                        </p:tgtEl>
                                        <p:attrNameLst>
                                          <p:attrName>ppt_w</p:attrName>
                                        </p:attrNameLst>
                                      </p:cBhvr>
                                    </p:anim>
                                    <p:anim by="(#ppt_w*0.50)" calcmode="lin" valueType="num">
                                      <p:cBhvr>
                                        <p:cTn id="28" dur="500" decel="50000" autoRev="1" fill="hold">
                                          <p:stCondLst>
                                            <p:cond delay="0"/>
                                          </p:stCondLst>
                                        </p:cTn>
                                        <p:tgtEl>
                                          <p:spTgt spid="6">
                                            <p:txEl>
                                              <p:pRg st="2" end="2"/>
                                            </p:txEl>
                                          </p:spTgt>
                                        </p:tgtEl>
                                        <p:attrNameLst>
                                          <p:attrName>ppt_x</p:attrName>
                                        </p:attrNameLst>
                                      </p:cBhvr>
                                    </p:anim>
                                    <p:anim from="(-#ppt_h/2)" to="(#ppt_y)" calcmode="lin" valueType="num">
                                      <p:cBhvr>
                                        <p:cTn id="29" dur="1000" fill="hold">
                                          <p:stCondLst>
                                            <p:cond delay="0"/>
                                          </p:stCondLst>
                                        </p:cTn>
                                        <p:tgtEl>
                                          <p:spTgt spid="6">
                                            <p:txEl>
                                              <p:pRg st="2" end="2"/>
                                            </p:txEl>
                                          </p:spTgt>
                                        </p:tgtEl>
                                        <p:attrNameLst>
                                          <p:attrName>ppt_y</p:attrName>
                                        </p:attrNameLst>
                                      </p:cBhvr>
                                    </p:anim>
                                    <p:animRot by="21600000">
                                      <p:cBhvr>
                                        <p:cTn id="30" dur="1000" fill="hold">
                                          <p:stCondLst>
                                            <p:cond delay="0"/>
                                          </p:stCondLst>
                                        </p:cTn>
                                        <p:tgtEl>
                                          <p:spTgt spid="6">
                                            <p:txEl>
                                              <p:pRg st="2" end="2"/>
                                            </p:txEl>
                                          </p:spTgt>
                                        </p:tgtEl>
                                        <p:attrNameLst>
                                          <p:attrName>r</p:attrName>
                                        </p:attrNameLst>
                                      </p:cBhvr>
                                    </p:animRot>
                                  </p:childTnLst>
                                </p:cTn>
                              </p:par>
                            </p:childTnLst>
                          </p:cTn>
                        </p:par>
                      </p:childTnLst>
                    </p:cTn>
                  </p:par>
                  <p:par>
                    <p:cTn id="31" fill="hold">
                      <p:stCondLst>
                        <p:cond delay="indefinite"/>
                      </p:stCondLst>
                      <p:childTnLst>
                        <p:par>
                          <p:cTn id="32" fill="hold">
                            <p:stCondLst>
                              <p:cond delay="0"/>
                            </p:stCondLst>
                            <p:childTnLst>
                              <p:par>
                                <p:cTn id="33" presetID="56" presetClass="entr" presetSubtype="0" fill="hold" nodeType="clickEffect">
                                  <p:stCondLst>
                                    <p:cond delay="0"/>
                                  </p:stCondLst>
                                  <p:iterate type="lt">
                                    <p:tmPct val="10000"/>
                                  </p:iterate>
                                  <p:childTnLst>
                                    <p:set>
                                      <p:cBhvr>
                                        <p:cTn id="34" dur="1" fill="hold">
                                          <p:stCondLst>
                                            <p:cond delay="0"/>
                                          </p:stCondLst>
                                        </p:cTn>
                                        <p:tgtEl>
                                          <p:spTgt spid="6">
                                            <p:txEl>
                                              <p:pRg st="3" end="3"/>
                                            </p:txEl>
                                          </p:spTgt>
                                        </p:tgtEl>
                                        <p:attrNameLst>
                                          <p:attrName>style.visibility</p:attrName>
                                        </p:attrNameLst>
                                      </p:cBhvr>
                                      <p:to>
                                        <p:strVal val="visible"/>
                                      </p:to>
                                    </p:set>
                                    <p:anim by="(-#ppt_w*2)" calcmode="lin" valueType="num">
                                      <p:cBhvr rctx="PPT">
                                        <p:cTn id="35" dur="500" autoRev="1" fill="hold">
                                          <p:stCondLst>
                                            <p:cond delay="0"/>
                                          </p:stCondLst>
                                        </p:cTn>
                                        <p:tgtEl>
                                          <p:spTgt spid="6">
                                            <p:txEl>
                                              <p:pRg st="3" end="3"/>
                                            </p:txEl>
                                          </p:spTgt>
                                        </p:tgtEl>
                                        <p:attrNameLst>
                                          <p:attrName>ppt_w</p:attrName>
                                        </p:attrNameLst>
                                      </p:cBhvr>
                                    </p:anim>
                                    <p:anim by="(#ppt_w*0.50)" calcmode="lin" valueType="num">
                                      <p:cBhvr>
                                        <p:cTn id="36" dur="500" decel="50000" autoRev="1" fill="hold">
                                          <p:stCondLst>
                                            <p:cond delay="0"/>
                                          </p:stCondLst>
                                        </p:cTn>
                                        <p:tgtEl>
                                          <p:spTgt spid="6">
                                            <p:txEl>
                                              <p:pRg st="3" end="3"/>
                                            </p:txEl>
                                          </p:spTgt>
                                        </p:tgtEl>
                                        <p:attrNameLst>
                                          <p:attrName>ppt_x</p:attrName>
                                        </p:attrNameLst>
                                      </p:cBhvr>
                                    </p:anim>
                                    <p:anim from="(-#ppt_h/2)" to="(#ppt_y)" calcmode="lin" valueType="num">
                                      <p:cBhvr>
                                        <p:cTn id="37" dur="1000" fill="hold">
                                          <p:stCondLst>
                                            <p:cond delay="0"/>
                                          </p:stCondLst>
                                        </p:cTn>
                                        <p:tgtEl>
                                          <p:spTgt spid="6">
                                            <p:txEl>
                                              <p:pRg st="3" end="3"/>
                                            </p:txEl>
                                          </p:spTgt>
                                        </p:tgtEl>
                                        <p:attrNameLst>
                                          <p:attrName>ppt_y</p:attrName>
                                        </p:attrNameLst>
                                      </p:cBhvr>
                                    </p:anim>
                                    <p:animRot by="21600000">
                                      <p:cBhvr>
                                        <p:cTn id="38" dur="1000" fill="hold">
                                          <p:stCondLst>
                                            <p:cond delay="0"/>
                                          </p:stCondLst>
                                        </p:cTn>
                                        <p:tgtEl>
                                          <p:spTgt spid="6">
                                            <p:txEl>
                                              <p:pRg st="3" end="3"/>
                                            </p:txEl>
                                          </p:spTgt>
                                        </p:tgtEl>
                                        <p:attrNameLst>
                                          <p:attrName>r</p:attrName>
                                        </p:attrNameLst>
                                      </p:cBhvr>
                                    </p:animRot>
                                  </p:childTnLst>
                                </p:cTn>
                              </p:par>
                            </p:childTnLst>
                          </p:cTn>
                        </p:par>
                      </p:childTnLst>
                    </p:cTn>
                  </p:par>
                  <p:par>
                    <p:cTn id="39" fill="hold">
                      <p:stCondLst>
                        <p:cond delay="indefinite"/>
                      </p:stCondLst>
                      <p:childTnLst>
                        <p:par>
                          <p:cTn id="40" fill="hold">
                            <p:stCondLst>
                              <p:cond delay="0"/>
                            </p:stCondLst>
                            <p:childTnLst>
                              <p:par>
                                <p:cTn id="41" presetID="56" presetClass="entr" presetSubtype="0" fill="hold" nodeType="clickEffect">
                                  <p:stCondLst>
                                    <p:cond delay="0"/>
                                  </p:stCondLst>
                                  <p:iterate type="lt">
                                    <p:tmPct val="10000"/>
                                  </p:iterate>
                                  <p:childTnLst>
                                    <p:set>
                                      <p:cBhvr>
                                        <p:cTn id="42" dur="1" fill="hold">
                                          <p:stCondLst>
                                            <p:cond delay="0"/>
                                          </p:stCondLst>
                                        </p:cTn>
                                        <p:tgtEl>
                                          <p:spTgt spid="6">
                                            <p:txEl>
                                              <p:pRg st="4" end="4"/>
                                            </p:txEl>
                                          </p:spTgt>
                                        </p:tgtEl>
                                        <p:attrNameLst>
                                          <p:attrName>style.visibility</p:attrName>
                                        </p:attrNameLst>
                                      </p:cBhvr>
                                      <p:to>
                                        <p:strVal val="visible"/>
                                      </p:to>
                                    </p:set>
                                    <p:anim by="(-#ppt_w*2)" calcmode="lin" valueType="num">
                                      <p:cBhvr rctx="PPT">
                                        <p:cTn id="43" dur="500" autoRev="1" fill="hold">
                                          <p:stCondLst>
                                            <p:cond delay="0"/>
                                          </p:stCondLst>
                                        </p:cTn>
                                        <p:tgtEl>
                                          <p:spTgt spid="6">
                                            <p:txEl>
                                              <p:pRg st="4" end="4"/>
                                            </p:txEl>
                                          </p:spTgt>
                                        </p:tgtEl>
                                        <p:attrNameLst>
                                          <p:attrName>ppt_w</p:attrName>
                                        </p:attrNameLst>
                                      </p:cBhvr>
                                    </p:anim>
                                    <p:anim by="(#ppt_w*0.50)" calcmode="lin" valueType="num">
                                      <p:cBhvr>
                                        <p:cTn id="44" dur="500" decel="50000" autoRev="1" fill="hold">
                                          <p:stCondLst>
                                            <p:cond delay="0"/>
                                          </p:stCondLst>
                                        </p:cTn>
                                        <p:tgtEl>
                                          <p:spTgt spid="6">
                                            <p:txEl>
                                              <p:pRg st="4" end="4"/>
                                            </p:txEl>
                                          </p:spTgt>
                                        </p:tgtEl>
                                        <p:attrNameLst>
                                          <p:attrName>ppt_x</p:attrName>
                                        </p:attrNameLst>
                                      </p:cBhvr>
                                    </p:anim>
                                    <p:anim from="(-#ppt_h/2)" to="(#ppt_y)" calcmode="lin" valueType="num">
                                      <p:cBhvr>
                                        <p:cTn id="45" dur="1000" fill="hold">
                                          <p:stCondLst>
                                            <p:cond delay="0"/>
                                          </p:stCondLst>
                                        </p:cTn>
                                        <p:tgtEl>
                                          <p:spTgt spid="6">
                                            <p:txEl>
                                              <p:pRg st="4" end="4"/>
                                            </p:txEl>
                                          </p:spTgt>
                                        </p:tgtEl>
                                        <p:attrNameLst>
                                          <p:attrName>ppt_y</p:attrName>
                                        </p:attrNameLst>
                                      </p:cBhvr>
                                    </p:anim>
                                    <p:animRot by="21600000">
                                      <p:cBhvr>
                                        <p:cTn id="46" dur="1000" fill="hold">
                                          <p:stCondLst>
                                            <p:cond delay="0"/>
                                          </p:stCondLst>
                                        </p:cTn>
                                        <p:tgtEl>
                                          <p:spTgt spid="6">
                                            <p:txEl>
                                              <p:pRg st="4" end="4"/>
                                            </p:txEl>
                                          </p:spTgt>
                                        </p:tgtEl>
                                        <p:attrNameLst>
                                          <p:attrName>r</p:attrName>
                                        </p:attrNameLst>
                                      </p:cBhvr>
                                    </p:animRot>
                                  </p:childTnLst>
                                </p:cTn>
                              </p:par>
                            </p:childTnLst>
                          </p:cTn>
                        </p:par>
                      </p:childTnLst>
                    </p:cTn>
                  </p:par>
                  <p:par>
                    <p:cTn id="47" fill="hold">
                      <p:stCondLst>
                        <p:cond delay="indefinite"/>
                      </p:stCondLst>
                      <p:childTnLst>
                        <p:par>
                          <p:cTn id="48" fill="hold">
                            <p:stCondLst>
                              <p:cond delay="0"/>
                            </p:stCondLst>
                            <p:childTnLst>
                              <p:par>
                                <p:cTn id="49" presetID="56" presetClass="entr" presetSubtype="0" fill="hold" nodeType="clickEffect">
                                  <p:stCondLst>
                                    <p:cond delay="0"/>
                                  </p:stCondLst>
                                  <p:iterate type="lt">
                                    <p:tmPct val="10000"/>
                                  </p:iterate>
                                  <p:childTnLst>
                                    <p:set>
                                      <p:cBhvr>
                                        <p:cTn id="50" dur="1" fill="hold">
                                          <p:stCondLst>
                                            <p:cond delay="0"/>
                                          </p:stCondLst>
                                        </p:cTn>
                                        <p:tgtEl>
                                          <p:spTgt spid="6">
                                            <p:txEl>
                                              <p:pRg st="5" end="5"/>
                                            </p:txEl>
                                          </p:spTgt>
                                        </p:tgtEl>
                                        <p:attrNameLst>
                                          <p:attrName>style.visibility</p:attrName>
                                        </p:attrNameLst>
                                      </p:cBhvr>
                                      <p:to>
                                        <p:strVal val="visible"/>
                                      </p:to>
                                    </p:set>
                                    <p:anim by="(-#ppt_w*2)" calcmode="lin" valueType="num">
                                      <p:cBhvr rctx="PPT">
                                        <p:cTn id="51" dur="500" autoRev="1" fill="hold">
                                          <p:stCondLst>
                                            <p:cond delay="0"/>
                                          </p:stCondLst>
                                        </p:cTn>
                                        <p:tgtEl>
                                          <p:spTgt spid="6">
                                            <p:txEl>
                                              <p:pRg st="5" end="5"/>
                                            </p:txEl>
                                          </p:spTgt>
                                        </p:tgtEl>
                                        <p:attrNameLst>
                                          <p:attrName>ppt_w</p:attrName>
                                        </p:attrNameLst>
                                      </p:cBhvr>
                                    </p:anim>
                                    <p:anim by="(#ppt_w*0.50)" calcmode="lin" valueType="num">
                                      <p:cBhvr>
                                        <p:cTn id="52" dur="500" decel="50000" autoRev="1" fill="hold">
                                          <p:stCondLst>
                                            <p:cond delay="0"/>
                                          </p:stCondLst>
                                        </p:cTn>
                                        <p:tgtEl>
                                          <p:spTgt spid="6">
                                            <p:txEl>
                                              <p:pRg st="5" end="5"/>
                                            </p:txEl>
                                          </p:spTgt>
                                        </p:tgtEl>
                                        <p:attrNameLst>
                                          <p:attrName>ppt_x</p:attrName>
                                        </p:attrNameLst>
                                      </p:cBhvr>
                                    </p:anim>
                                    <p:anim from="(-#ppt_h/2)" to="(#ppt_y)" calcmode="lin" valueType="num">
                                      <p:cBhvr>
                                        <p:cTn id="53" dur="1000" fill="hold">
                                          <p:stCondLst>
                                            <p:cond delay="0"/>
                                          </p:stCondLst>
                                        </p:cTn>
                                        <p:tgtEl>
                                          <p:spTgt spid="6">
                                            <p:txEl>
                                              <p:pRg st="5" end="5"/>
                                            </p:txEl>
                                          </p:spTgt>
                                        </p:tgtEl>
                                        <p:attrNameLst>
                                          <p:attrName>ppt_y</p:attrName>
                                        </p:attrNameLst>
                                      </p:cBhvr>
                                    </p:anim>
                                    <p:animRot by="21600000">
                                      <p:cBhvr>
                                        <p:cTn id="54" dur="1000" fill="hold">
                                          <p:stCondLst>
                                            <p:cond delay="0"/>
                                          </p:stCondLst>
                                        </p:cTn>
                                        <p:tgtEl>
                                          <p:spTgt spid="6">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2000"/>
            <a:lum/>
          </a:blip>
          <a:srcRect/>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smtClean="0">
                <a:solidFill>
                  <a:schemeClr val="accent2">
                    <a:lumMod val="50000"/>
                  </a:schemeClr>
                </a:solidFill>
                <a:cs typeface="DecoType Naskh Special" pitchFamily="2" charset="-78"/>
              </a:rPr>
              <a:t>موجهات التخطيط</a:t>
            </a:r>
            <a:endParaRPr lang="ar-SA" sz="7200" b="1" dirty="0">
              <a:solidFill>
                <a:schemeClr val="accent2">
                  <a:lumMod val="50000"/>
                </a:schemeClr>
              </a:solidFill>
              <a:cs typeface="DecoType Naskh Special" pitchFamily="2" charset="-78"/>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13</a:t>
            </a:fld>
            <a:endParaRPr lang="ar-SA"/>
          </a:p>
        </p:txBody>
      </p:sp>
      <p:pic>
        <p:nvPicPr>
          <p:cNvPr id="7" name="Picture 5" descr="42-16106630"/>
          <p:cNvPicPr>
            <a:picLocks noGrp="1" noChangeAspect="1" noChangeArrowheads="1"/>
          </p:cNvPicPr>
          <p:nvPr>
            <p:ph sz="quarter" idx="1"/>
          </p:nvPr>
        </p:nvPicPr>
        <p:blipFill>
          <a:blip r:embed="rId3" cstate="print"/>
          <a:srcRect/>
          <a:stretch>
            <a:fillRect/>
          </a:stretch>
        </p:blipFill>
        <p:spPr bwMode="auto">
          <a:xfrm>
            <a:off x="0" y="1500174"/>
            <a:ext cx="9144000" cy="5357826"/>
          </a:xfrm>
          <a:prstGeom prst="rect">
            <a:avLst/>
          </a:prstGeom>
          <a:noFill/>
          <a:ln cap="rnd">
            <a:solidFill>
              <a:schemeClr val="tx1"/>
            </a:solidFill>
          </a:ln>
        </p:spPr>
      </p:pic>
      <p:sp>
        <p:nvSpPr>
          <p:cNvPr id="8" name="مستطيل 7"/>
          <p:cNvSpPr/>
          <p:nvPr/>
        </p:nvSpPr>
        <p:spPr>
          <a:xfrm>
            <a:off x="-214346" y="3253933"/>
            <a:ext cx="9144000" cy="2246769"/>
          </a:xfrm>
          <a:prstGeom prst="rect">
            <a:avLst/>
          </a:prstGeom>
        </p:spPr>
        <p:txBody>
          <a:bodyPr wrap="square">
            <a:spAutoFit/>
          </a:bodyPr>
          <a:lstStyle/>
          <a:p>
            <a:pPr marL="342900" indent="-342900" algn="ctr">
              <a:spcBef>
                <a:spcPct val="20000"/>
              </a:spcBef>
            </a:pPr>
            <a:r>
              <a:rPr lang="ar-SA" sz="4400" b="1" dirty="0" smtClean="0">
                <a:latin typeface="Times New Roman" pitchFamily="18" charset="0"/>
                <a:cs typeface="DecoType Naskh Special" pitchFamily="2" charset="-78"/>
              </a:rPr>
              <a:t>حديث( لكل عبد صيتٌ في السماء)</a:t>
            </a:r>
          </a:p>
          <a:p>
            <a:pPr marL="342900" indent="-342900">
              <a:spcBef>
                <a:spcPct val="20000"/>
              </a:spcBef>
              <a:buFont typeface="Arial" pitchFamily="34" charset="0"/>
              <a:buChar char="•"/>
            </a:pPr>
            <a:r>
              <a:rPr lang="ar-SA" sz="4000" b="1" dirty="0" smtClean="0">
                <a:latin typeface="Times New Roman" pitchFamily="18" charset="0"/>
                <a:cs typeface="DecoType Naskh Special" pitchFamily="2" charset="-78"/>
              </a:rPr>
              <a:t> ما هي السمعة التي تريد أن تقال عنك في السماء؟؟</a:t>
            </a:r>
          </a:p>
          <a:p>
            <a:pPr marL="342900" indent="-342900">
              <a:spcBef>
                <a:spcPct val="20000"/>
              </a:spcBef>
              <a:buFont typeface="Arial" pitchFamily="34" charset="0"/>
              <a:buChar char="•"/>
            </a:pPr>
            <a:r>
              <a:rPr lang="ar-SA" sz="4000" b="1" dirty="0" smtClean="0">
                <a:latin typeface="Times New Roman" pitchFamily="18" charset="0"/>
                <a:cs typeface="DecoType Naskh Special" pitchFamily="2" charset="-78"/>
              </a:rPr>
              <a:t> ماذا تريد أن يقال عن صيامك في السماء؟؟</a:t>
            </a:r>
            <a:endParaRPr lang="en-US" sz="4000" b="1" dirty="0">
              <a:latin typeface="Times New Roman" pitchFamily="18" charset="0"/>
              <a:cs typeface="DecoType Naskh Special"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0" presetClass="entr" presetSubtype="0" fill="hold" nodeType="clickEffect">
                                  <p:stCondLst>
                                    <p:cond delay="0"/>
                                  </p:stCondLst>
                                  <p:iterate type="lt">
                                    <p:tmPct val="10000"/>
                                  </p:iterate>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tgtEl>
                                          <p:spTgt spid="8">
                                            <p:txEl>
                                              <p:pRg st="0" end="0"/>
                                            </p:txEl>
                                          </p:spTgt>
                                        </p:tgtEl>
                                      </p:cBhvr>
                                    </p:animEffect>
                                    <p:anim calcmode="lin" valueType="num">
                                      <p:cBhvr>
                                        <p:cTn id="15" dur="1000" fill="hold"/>
                                        <p:tgtEl>
                                          <p:spTgt spid="8">
                                            <p:txEl>
                                              <p:pRg st="0" end="0"/>
                                            </p:txEl>
                                          </p:spTgt>
                                        </p:tgtEl>
                                        <p:attrNameLst>
                                          <p:attrName>ppt_x</p:attrName>
                                        </p:attrNameLst>
                                      </p:cBhvr>
                                      <p:tavLst>
                                        <p:tav tm="0">
                                          <p:val>
                                            <p:strVal val="#ppt_x-.1"/>
                                          </p:val>
                                        </p:tav>
                                        <p:tav tm="100000">
                                          <p:val>
                                            <p:strVal val="#ppt_x"/>
                                          </p:val>
                                        </p:tav>
                                      </p:tavLst>
                                    </p:anim>
                                    <p:anim calcmode="lin" valueType="num">
                                      <p:cBhvr>
                                        <p:cTn id="16" dur="10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0" presetClass="entr" presetSubtype="0" fill="hold" nodeType="clickEffect">
                                  <p:stCondLst>
                                    <p:cond delay="0"/>
                                  </p:stCondLst>
                                  <p:iterate type="lt">
                                    <p:tmPct val="10000"/>
                                  </p:iterate>
                                  <p:childTnLst>
                                    <p:set>
                                      <p:cBhvr>
                                        <p:cTn id="20" dur="1" fill="hold">
                                          <p:stCondLst>
                                            <p:cond delay="0"/>
                                          </p:stCondLst>
                                        </p:cTn>
                                        <p:tgtEl>
                                          <p:spTgt spid="8">
                                            <p:txEl>
                                              <p:pRg st="0" end="0"/>
                                            </p:txEl>
                                          </p:spTgt>
                                        </p:tgtEl>
                                        <p:attrNameLst>
                                          <p:attrName>style.visibility</p:attrName>
                                        </p:attrNameLst>
                                      </p:cBhvr>
                                      <p:to>
                                        <p:strVal val="visible"/>
                                      </p:to>
                                    </p:set>
                                    <p:animEffect transition="in" filter="fade">
                                      <p:cBhvr>
                                        <p:cTn id="21" dur="1000"/>
                                        <p:tgtEl>
                                          <p:spTgt spid="8">
                                            <p:txEl>
                                              <p:pRg st="0" end="0"/>
                                            </p:txEl>
                                          </p:spTgt>
                                        </p:tgtEl>
                                      </p:cBhvr>
                                    </p:animEffect>
                                    <p:anim calcmode="lin" valueType="num">
                                      <p:cBhvr>
                                        <p:cTn id="22" dur="1000" fill="hold"/>
                                        <p:tgtEl>
                                          <p:spTgt spid="8">
                                            <p:txEl>
                                              <p:pRg st="0" end="0"/>
                                            </p:txEl>
                                          </p:spTgt>
                                        </p:tgtEl>
                                        <p:attrNameLst>
                                          <p:attrName>ppt_x</p:attrName>
                                        </p:attrNameLst>
                                      </p:cBhvr>
                                      <p:tavLst>
                                        <p:tav tm="0">
                                          <p:val>
                                            <p:strVal val="#ppt_x-.1"/>
                                          </p:val>
                                        </p:tav>
                                        <p:tav tm="100000">
                                          <p:val>
                                            <p:strVal val="#ppt_x"/>
                                          </p:val>
                                        </p:tav>
                                      </p:tavLst>
                                    </p:anim>
                                    <p:anim calcmode="lin" valueType="num">
                                      <p:cBhvr>
                                        <p:cTn id="23" dur="10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0" presetClass="entr" presetSubtype="0" fill="hold" nodeType="clickEffect">
                                  <p:stCondLst>
                                    <p:cond delay="0"/>
                                  </p:stCondLst>
                                  <p:iterate type="lt">
                                    <p:tmPct val="10000"/>
                                  </p:iterate>
                                  <p:childTnLst>
                                    <p:set>
                                      <p:cBhvr>
                                        <p:cTn id="27" dur="1" fill="hold">
                                          <p:stCondLst>
                                            <p:cond delay="0"/>
                                          </p:stCondLst>
                                        </p:cTn>
                                        <p:tgtEl>
                                          <p:spTgt spid="8">
                                            <p:txEl>
                                              <p:pRg st="1" end="1"/>
                                            </p:txEl>
                                          </p:spTgt>
                                        </p:tgtEl>
                                        <p:attrNameLst>
                                          <p:attrName>style.visibility</p:attrName>
                                        </p:attrNameLst>
                                      </p:cBhvr>
                                      <p:to>
                                        <p:strVal val="visible"/>
                                      </p:to>
                                    </p:set>
                                    <p:animEffect transition="in" filter="fade">
                                      <p:cBhvr>
                                        <p:cTn id="28" dur="1000"/>
                                        <p:tgtEl>
                                          <p:spTgt spid="8">
                                            <p:txEl>
                                              <p:pRg st="1" end="1"/>
                                            </p:txEl>
                                          </p:spTgt>
                                        </p:tgtEl>
                                      </p:cBhvr>
                                    </p:animEffect>
                                    <p:anim calcmode="lin" valueType="num">
                                      <p:cBhvr>
                                        <p:cTn id="29" dur="1000" fill="hold"/>
                                        <p:tgtEl>
                                          <p:spTgt spid="8">
                                            <p:txEl>
                                              <p:pRg st="1" end="1"/>
                                            </p:txEl>
                                          </p:spTgt>
                                        </p:tgtEl>
                                        <p:attrNameLst>
                                          <p:attrName>ppt_x</p:attrName>
                                        </p:attrNameLst>
                                      </p:cBhvr>
                                      <p:tavLst>
                                        <p:tav tm="0">
                                          <p:val>
                                            <p:strVal val="#ppt_x-.1"/>
                                          </p:val>
                                        </p:tav>
                                        <p:tav tm="100000">
                                          <p:val>
                                            <p:strVal val="#ppt_x"/>
                                          </p:val>
                                        </p:tav>
                                      </p:tavLst>
                                    </p:anim>
                                    <p:anim calcmode="lin" valueType="num">
                                      <p:cBhvr>
                                        <p:cTn id="30" dur="1000" fill="hold"/>
                                        <p:tgtEl>
                                          <p:spTgt spid="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0" presetClass="entr" presetSubtype="0" fill="hold" nodeType="clickEffect">
                                  <p:stCondLst>
                                    <p:cond delay="0"/>
                                  </p:stCondLst>
                                  <p:iterate type="lt">
                                    <p:tmPct val="10000"/>
                                  </p:iterate>
                                  <p:childTnLst>
                                    <p:set>
                                      <p:cBhvr>
                                        <p:cTn id="34" dur="1" fill="hold">
                                          <p:stCondLst>
                                            <p:cond delay="0"/>
                                          </p:stCondLst>
                                        </p:cTn>
                                        <p:tgtEl>
                                          <p:spTgt spid="8">
                                            <p:txEl>
                                              <p:pRg st="2" end="2"/>
                                            </p:txEl>
                                          </p:spTgt>
                                        </p:tgtEl>
                                        <p:attrNameLst>
                                          <p:attrName>style.visibility</p:attrName>
                                        </p:attrNameLst>
                                      </p:cBhvr>
                                      <p:to>
                                        <p:strVal val="visible"/>
                                      </p:to>
                                    </p:set>
                                    <p:animEffect transition="in" filter="fade">
                                      <p:cBhvr>
                                        <p:cTn id="35" dur="1000"/>
                                        <p:tgtEl>
                                          <p:spTgt spid="8">
                                            <p:txEl>
                                              <p:pRg st="2" end="2"/>
                                            </p:txEl>
                                          </p:spTgt>
                                        </p:tgtEl>
                                      </p:cBhvr>
                                    </p:animEffect>
                                    <p:anim calcmode="lin" valueType="num">
                                      <p:cBhvr>
                                        <p:cTn id="36" dur="1000" fill="hold"/>
                                        <p:tgtEl>
                                          <p:spTgt spid="8">
                                            <p:txEl>
                                              <p:pRg st="2" end="2"/>
                                            </p:txEl>
                                          </p:spTgt>
                                        </p:tgtEl>
                                        <p:attrNameLst>
                                          <p:attrName>ppt_x</p:attrName>
                                        </p:attrNameLst>
                                      </p:cBhvr>
                                      <p:tavLst>
                                        <p:tav tm="0">
                                          <p:val>
                                            <p:strVal val="#ppt_x-.1"/>
                                          </p:val>
                                        </p:tav>
                                        <p:tav tm="100000">
                                          <p:val>
                                            <p:strVal val="#ppt_x"/>
                                          </p:val>
                                        </p:tav>
                                      </p:tavLst>
                                    </p:anim>
                                    <p:anim calcmode="lin" valueType="num">
                                      <p:cBhvr>
                                        <p:cTn id="37" dur="1000" fill="hold"/>
                                        <p:tgtEl>
                                          <p:spTgt spid="8">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4000"/>
            <a:lum/>
          </a:blip>
          <a:srcRect/>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smtClean="0">
                <a:solidFill>
                  <a:schemeClr val="accent2">
                    <a:lumMod val="50000"/>
                  </a:schemeClr>
                </a:solidFill>
                <a:cs typeface="DecoType Naskh Special" pitchFamily="2" charset="-78"/>
              </a:rPr>
              <a:t>من أسرار الصيام</a:t>
            </a:r>
            <a:endParaRPr lang="ar-SA" sz="7200" b="1" dirty="0">
              <a:solidFill>
                <a:schemeClr val="accent2">
                  <a:lumMod val="50000"/>
                </a:schemeClr>
              </a:solidFill>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14</a:t>
            </a:fld>
            <a:endParaRPr lang="ar-SA"/>
          </a:p>
        </p:txBody>
      </p:sp>
      <p:sp>
        <p:nvSpPr>
          <p:cNvPr id="6" name="عنصر نائب للمحتوى 5"/>
          <p:cNvSpPr>
            <a:spLocks noGrp="1"/>
          </p:cNvSpPr>
          <p:nvPr>
            <p:ph sz="quarter" idx="1"/>
          </p:nvPr>
        </p:nvSpPr>
        <p:spPr/>
        <p:txBody>
          <a:bodyPr>
            <a:normAutofit/>
          </a:bodyPr>
          <a:lstStyle/>
          <a:p>
            <a:pPr algn="just">
              <a:buNone/>
            </a:pPr>
            <a:r>
              <a:rPr lang="ar-SA" sz="3200" dirty="0" smtClean="0">
                <a:solidFill>
                  <a:schemeClr val="accent2">
                    <a:lumMod val="75000"/>
                  </a:schemeClr>
                </a:solidFill>
                <a:cs typeface="DecoType Naskh Special" pitchFamily="2" charset="-78"/>
              </a:rPr>
              <a:t>              بعد أن ذكر عجز النظم الوضعية عن تغيير الإنسان وإسعاده في أوروبا وروسيا وغيرها يقول الرافعي رحمه الله في وحي القلم:</a:t>
            </a:r>
          </a:p>
          <a:p>
            <a:pPr algn="just">
              <a:buNone/>
            </a:pPr>
            <a:r>
              <a:rPr lang="ar-SA" sz="3200" dirty="0" smtClean="0">
                <a:solidFill>
                  <a:schemeClr val="accent2">
                    <a:lumMod val="75000"/>
                  </a:schemeClr>
                </a:solidFill>
                <a:cs typeface="DecoType Naskh Special" pitchFamily="2" charset="-78"/>
              </a:rPr>
              <a:t>              (ولو أنهم تدبروا حكمة الصوم في الإسلام لرأوا هذا الشهر نظاما عمليا من أقوى وأبدع الأنظمة </a:t>
            </a:r>
            <a:r>
              <a:rPr lang="ar-SA" sz="3200" dirty="0" err="1" smtClean="0">
                <a:solidFill>
                  <a:schemeClr val="accent2">
                    <a:lumMod val="75000"/>
                  </a:schemeClr>
                </a:solidFill>
                <a:cs typeface="DecoType Naskh Special" pitchFamily="2" charset="-78"/>
              </a:rPr>
              <a:t>الإشتراكية</a:t>
            </a:r>
            <a:r>
              <a:rPr lang="ar-SA" sz="3200" dirty="0" smtClean="0">
                <a:solidFill>
                  <a:schemeClr val="accent2">
                    <a:lumMod val="75000"/>
                  </a:schemeClr>
                </a:solidFill>
                <a:cs typeface="DecoType Naskh Special" pitchFamily="2" charset="-78"/>
              </a:rPr>
              <a:t> الصحيحة , فهذا الصوم فقر إجباري تفرضه الشريعة على الناس فرضا ليتساوى الجميع في بواطنهم سواء منهم من ملك المليون من الدنانير ومن ملك القرش الواحد ومن لم يملك شيئا , كما يتساوى الناس جميعا في ذهاب كبريائهم الإنسانية بالصلاة التي يفرضها الإسلام على كل مسلم وفي ذهاب تفاوتهم الإجتماعي بالحج الذي يفرضه على من استطاع).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0" presetClass="entr" presetSubtype="0" fill="hold" nodeType="clickEffect">
                                  <p:stCondLst>
                                    <p:cond delay="0"/>
                                  </p:stCondLst>
                                  <p:iterate type="lt">
                                    <p:tmPct val="10000"/>
                                  </p:iterate>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1000"/>
                                        <p:tgtEl>
                                          <p:spTgt spid="6">
                                            <p:txEl>
                                              <p:pRg st="0" end="0"/>
                                            </p:txEl>
                                          </p:spTgt>
                                        </p:tgtEl>
                                      </p:cBhvr>
                                    </p:animEffect>
                                    <p:anim calcmode="lin" valueType="num">
                                      <p:cBhvr>
                                        <p:cTn id="14" dur="1000" fill="hold"/>
                                        <p:tgtEl>
                                          <p:spTgt spid="6">
                                            <p:txEl>
                                              <p:pRg st="0" end="0"/>
                                            </p:txEl>
                                          </p:spTgt>
                                        </p:tgtEl>
                                        <p:attrNameLst>
                                          <p:attrName>ppt_x</p:attrName>
                                        </p:attrNameLst>
                                      </p:cBhvr>
                                      <p:tavLst>
                                        <p:tav tm="0">
                                          <p:val>
                                            <p:strVal val="#ppt_x-.1"/>
                                          </p:val>
                                        </p:tav>
                                        <p:tav tm="100000">
                                          <p:val>
                                            <p:strVal val="#ppt_x"/>
                                          </p:val>
                                        </p:tav>
                                      </p:tavLst>
                                    </p:anim>
                                    <p:anim calcmode="lin" valueType="num">
                                      <p:cBhvr>
                                        <p:cTn id="15" dur="10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56" presetClass="entr" presetSubtype="0" fill="hold" nodeType="clickEffect">
                                  <p:stCondLst>
                                    <p:cond delay="0"/>
                                  </p:stCondLst>
                                  <p:iterate type="lt">
                                    <p:tmPct val="10000"/>
                                  </p:iterate>
                                  <p:childTnLst>
                                    <p:set>
                                      <p:cBhvr>
                                        <p:cTn id="19" dur="1" fill="hold">
                                          <p:stCondLst>
                                            <p:cond delay="0"/>
                                          </p:stCondLst>
                                        </p:cTn>
                                        <p:tgtEl>
                                          <p:spTgt spid="6">
                                            <p:txEl>
                                              <p:pRg st="1" end="1"/>
                                            </p:txEl>
                                          </p:spTgt>
                                        </p:tgtEl>
                                        <p:attrNameLst>
                                          <p:attrName>style.visibility</p:attrName>
                                        </p:attrNameLst>
                                      </p:cBhvr>
                                      <p:to>
                                        <p:strVal val="visible"/>
                                      </p:to>
                                    </p:set>
                                    <p:anim by="(-#ppt_w*2)" calcmode="lin" valueType="num">
                                      <p:cBhvr rctx="PPT">
                                        <p:cTn id="20" dur="500" autoRev="1" fill="hold">
                                          <p:stCondLst>
                                            <p:cond delay="0"/>
                                          </p:stCondLst>
                                        </p:cTn>
                                        <p:tgtEl>
                                          <p:spTgt spid="6">
                                            <p:txEl>
                                              <p:pRg st="1" end="1"/>
                                            </p:txEl>
                                          </p:spTgt>
                                        </p:tgtEl>
                                        <p:attrNameLst>
                                          <p:attrName>ppt_w</p:attrName>
                                        </p:attrNameLst>
                                      </p:cBhvr>
                                    </p:anim>
                                    <p:anim by="(#ppt_w*0.50)" calcmode="lin" valueType="num">
                                      <p:cBhvr>
                                        <p:cTn id="21" dur="500" decel="50000" autoRev="1" fill="hold">
                                          <p:stCondLst>
                                            <p:cond delay="0"/>
                                          </p:stCondLst>
                                        </p:cTn>
                                        <p:tgtEl>
                                          <p:spTgt spid="6">
                                            <p:txEl>
                                              <p:pRg st="1" end="1"/>
                                            </p:txEl>
                                          </p:spTgt>
                                        </p:tgtEl>
                                        <p:attrNameLst>
                                          <p:attrName>ppt_x</p:attrName>
                                        </p:attrNameLst>
                                      </p:cBhvr>
                                    </p:anim>
                                    <p:anim from="(-#ppt_h/2)" to="(#ppt_y)" calcmode="lin" valueType="num">
                                      <p:cBhvr>
                                        <p:cTn id="22" dur="1000" fill="hold">
                                          <p:stCondLst>
                                            <p:cond delay="0"/>
                                          </p:stCondLst>
                                        </p:cTn>
                                        <p:tgtEl>
                                          <p:spTgt spid="6">
                                            <p:txEl>
                                              <p:pRg st="1" end="1"/>
                                            </p:txEl>
                                          </p:spTgt>
                                        </p:tgtEl>
                                        <p:attrNameLst>
                                          <p:attrName>ppt_y</p:attrName>
                                        </p:attrNameLst>
                                      </p:cBhvr>
                                    </p:anim>
                                    <p:animRot by="21600000">
                                      <p:cBhvr>
                                        <p:cTn id="23" dur="1000" fill="hold">
                                          <p:stCondLst>
                                            <p:cond delay="0"/>
                                          </p:stCondLst>
                                        </p:cTn>
                                        <p:tgtEl>
                                          <p:spTgt spid="6">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cstate="print">
            <a:alphaModFix amt="44000"/>
          </a:blip>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smtClean="0">
                <a:solidFill>
                  <a:schemeClr val="accent2">
                    <a:lumMod val="50000"/>
                  </a:schemeClr>
                </a:solidFill>
                <a:cs typeface="DecoType Naskh Special" pitchFamily="2" charset="-78"/>
              </a:rPr>
              <a:t>من أسرار الصيام</a:t>
            </a:r>
            <a:endParaRPr lang="ar-SA" sz="7200" dirty="0"/>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15</a:t>
            </a:fld>
            <a:endParaRPr lang="ar-SA"/>
          </a:p>
        </p:txBody>
      </p:sp>
      <p:sp>
        <p:nvSpPr>
          <p:cNvPr id="6" name="عنصر نائب للمحتوى 5"/>
          <p:cNvSpPr>
            <a:spLocks noGrp="1"/>
          </p:cNvSpPr>
          <p:nvPr>
            <p:ph sz="quarter" idx="1"/>
          </p:nvPr>
        </p:nvSpPr>
        <p:spPr/>
        <p:txBody>
          <a:bodyPr>
            <a:normAutofit/>
          </a:bodyPr>
          <a:lstStyle/>
          <a:p>
            <a:pPr algn="just">
              <a:buNone/>
            </a:pPr>
            <a:r>
              <a:rPr lang="ar-SA" sz="4000" dirty="0" smtClean="0">
                <a:solidFill>
                  <a:schemeClr val="accent2">
                    <a:lumMod val="75000"/>
                  </a:schemeClr>
                </a:solidFill>
                <a:cs typeface="DecoType Naskh Special" pitchFamily="2" charset="-78"/>
              </a:rPr>
              <a:t>          ويقول أيضا مبينا بعض حكم الصوم:</a:t>
            </a:r>
          </a:p>
          <a:p>
            <a:pPr algn="just">
              <a:buNone/>
            </a:pPr>
            <a:r>
              <a:rPr lang="ar-SA" sz="4000" dirty="0" smtClean="0">
                <a:solidFill>
                  <a:schemeClr val="accent2">
                    <a:lumMod val="75000"/>
                  </a:schemeClr>
                </a:solidFill>
                <a:cs typeface="DecoType Naskh Special" pitchFamily="2" charset="-78"/>
              </a:rPr>
              <a:t>          (من قواعد الناس أن الرحمة تنشأ من الألم , وهذا بعض السر الإجتماعي العظيم في الصوم , إذ يبالغ أشد المبالغة ويدقق أشد التدقيق في منع الغذاء وشبه الغذاء عن البطن وحواشيه مدة آخرها آخر الطاقة , فهذه طريقة عملية لتربية الرحمة في النفس ولا طريقة غيرها إلا النكبات والكوارث).</a:t>
            </a:r>
            <a:endParaRPr lang="ar-SA" sz="4000" dirty="0">
              <a:solidFill>
                <a:schemeClr val="accent2">
                  <a:lumMod val="75000"/>
                </a:schemeClr>
              </a:solidFill>
              <a:cs typeface="DecoType Naskh Special"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5"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 calcmode="lin" valueType="num">
                                      <p:cBhvr>
                                        <p:cTn id="15" dur="500" decel="50000" fill="hold">
                                          <p:stCondLst>
                                            <p:cond delay="0"/>
                                          </p:stCondLst>
                                        </p:cTn>
                                        <p:tgtEl>
                                          <p:spTgt spid="6">
                                            <p:txEl>
                                              <p:pRg st="0" end="0"/>
                                            </p:txEl>
                                          </p:spTgt>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6">
                                            <p:txEl>
                                              <p:pRg st="0" end="0"/>
                                            </p:txEl>
                                          </p:spTgt>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6">
                                            <p:txEl>
                                              <p:pRg st="0" end="0"/>
                                            </p:txEl>
                                          </p:spTgt>
                                        </p:tgtEl>
                                        <p:attrNameLst>
                                          <p:attrName>ppt_w</p:attrName>
                                        </p:attrNameLst>
                                      </p:cBhvr>
                                      <p:tavLst>
                                        <p:tav tm="0">
                                          <p:val>
                                            <p:strVal val="#ppt_w*.05"/>
                                          </p:val>
                                        </p:tav>
                                        <p:tav tm="100000">
                                          <p:val>
                                            <p:strVal val="#ppt_w"/>
                                          </p:val>
                                        </p:tav>
                                      </p:tavLst>
                                    </p:anim>
                                    <p:anim calcmode="lin" valueType="num">
                                      <p:cBhvr>
                                        <p:cTn id="18" dur="1000" fill="hold"/>
                                        <p:tgtEl>
                                          <p:spTgt spid="6">
                                            <p:txEl>
                                              <p:pRg st="0" end="0"/>
                                            </p:txEl>
                                          </p:spTgt>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6">
                                            <p:txEl>
                                              <p:pRg st="0" end="0"/>
                                            </p:txEl>
                                          </p:spTgt>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6">
                                            <p:txEl>
                                              <p:pRg st="0" end="0"/>
                                            </p:txEl>
                                          </p:spTgt>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6">
                                            <p:txEl>
                                              <p:pRg st="0" end="0"/>
                                            </p:txEl>
                                          </p:spTgt>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6">
                                            <p:txEl>
                                              <p:pRg st="0" end="0"/>
                                            </p:txEl>
                                          </p:spTgt>
                                        </p:tgtEl>
                                      </p:cBhvr>
                                    </p:animEffect>
                                  </p:childTnLst>
                                </p:cTn>
                              </p:par>
                              <p:par>
                                <p:cTn id="23" presetID="25" presetClass="entr" presetSubtype="0" fill="hold" nodeType="with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 calcmode="lin" valueType="num">
                                      <p:cBhvr>
                                        <p:cTn id="25" dur="500" decel="50000" fill="hold">
                                          <p:stCondLst>
                                            <p:cond delay="0"/>
                                          </p:stCondLst>
                                        </p:cTn>
                                        <p:tgtEl>
                                          <p:spTgt spid="6">
                                            <p:txEl>
                                              <p:pRg st="1" end="1"/>
                                            </p:txEl>
                                          </p:spTgt>
                                        </p:tgtEl>
                                        <p:attrNameLst>
                                          <p:attrName>style.rotation</p:attrName>
                                        </p:attrNameLst>
                                      </p:cBhvr>
                                      <p:tavLst>
                                        <p:tav tm="0">
                                          <p:val>
                                            <p:fltVal val="-90"/>
                                          </p:val>
                                        </p:tav>
                                        <p:tav tm="100000">
                                          <p:val>
                                            <p:fltVal val="0"/>
                                          </p:val>
                                        </p:tav>
                                      </p:tavLst>
                                    </p:anim>
                                    <p:anim calcmode="lin" valueType="num">
                                      <p:cBhvr>
                                        <p:cTn id="26" dur="500" decel="50000" fill="hold">
                                          <p:stCondLst>
                                            <p:cond delay="0"/>
                                          </p:stCondLst>
                                        </p:cTn>
                                        <p:tgtEl>
                                          <p:spTgt spid="6">
                                            <p:txEl>
                                              <p:pRg st="1" end="1"/>
                                            </p:txEl>
                                          </p:spTgt>
                                        </p:tgtEl>
                                        <p:attrNameLst>
                                          <p:attrName>ppt_w</p:attrName>
                                        </p:attrNameLst>
                                      </p:cBhvr>
                                      <p:tavLst>
                                        <p:tav tm="0">
                                          <p:val>
                                            <p:strVal val="#ppt_w"/>
                                          </p:val>
                                        </p:tav>
                                        <p:tav tm="100000">
                                          <p:val>
                                            <p:strVal val="#ppt_w*.05"/>
                                          </p:val>
                                        </p:tav>
                                      </p:tavLst>
                                    </p:anim>
                                    <p:anim calcmode="lin" valueType="num">
                                      <p:cBhvr>
                                        <p:cTn id="27" dur="500" accel="50000" fill="hold">
                                          <p:stCondLst>
                                            <p:cond delay="500"/>
                                          </p:stCondLst>
                                        </p:cTn>
                                        <p:tgtEl>
                                          <p:spTgt spid="6">
                                            <p:txEl>
                                              <p:pRg st="1" end="1"/>
                                            </p:txEl>
                                          </p:spTgt>
                                        </p:tgtEl>
                                        <p:attrNameLst>
                                          <p:attrName>ppt_w</p:attrName>
                                        </p:attrNameLst>
                                      </p:cBhvr>
                                      <p:tavLst>
                                        <p:tav tm="0">
                                          <p:val>
                                            <p:strVal val="#ppt_w*.05"/>
                                          </p:val>
                                        </p:tav>
                                        <p:tav tm="100000">
                                          <p:val>
                                            <p:strVal val="#ppt_w"/>
                                          </p:val>
                                        </p:tav>
                                      </p:tavLst>
                                    </p:anim>
                                    <p:anim calcmode="lin" valueType="num">
                                      <p:cBhvr>
                                        <p:cTn id="28" dur="1000" fill="hold"/>
                                        <p:tgtEl>
                                          <p:spTgt spid="6">
                                            <p:txEl>
                                              <p:pRg st="1" end="1"/>
                                            </p:txEl>
                                          </p:spTgt>
                                        </p:tgtEl>
                                        <p:attrNameLst>
                                          <p:attrName>ppt_h</p:attrName>
                                        </p:attrNameLst>
                                      </p:cBhvr>
                                      <p:tavLst>
                                        <p:tav tm="0">
                                          <p:val>
                                            <p:strVal val="#ppt_h"/>
                                          </p:val>
                                        </p:tav>
                                        <p:tav tm="100000">
                                          <p:val>
                                            <p:strVal val="#ppt_h"/>
                                          </p:val>
                                        </p:tav>
                                      </p:tavLst>
                                    </p:anim>
                                    <p:anim calcmode="lin" valueType="num">
                                      <p:cBhvr>
                                        <p:cTn id="29" dur="500" decel="50000" fill="hold">
                                          <p:stCondLst>
                                            <p:cond delay="0"/>
                                          </p:stCondLst>
                                        </p:cTn>
                                        <p:tgtEl>
                                          <p:spTgt spid="6">
                                            <p:txEl>
                                              <p:pRg st="1" end="1"/>
                                            </p:txEl>
                                          </p:spTgt>
                                        </p:tgtEl>
                                        <p:attrNameLst>
                                          <p:attrName>ppt_x</p:attrName>
                                        </p:attrNameLst>
                                      </p:cBhvr>
                                      <p:tavLst>
                                        <p:tav tm="0">
                                          <p:val>
                                            <p:strVal val="#ppt_x+.4"/>
                                          </p:val>
                                        </p:tav>
                                        <p:tav tm="100000">
                                          <p:val>
                                            <p:strVal val="#ppt_x"/>
                                          </p:val>
                                        </p:tav>
                                      </p:tavLst>
                                    </p:anim>
                                    <p:anim calcmode="lin" valueType="num">
                                      <p:cBhvr>
                                        <p:cTn id="30" dur="500" decel="50000" fill="hold">
                                          <p:stCondLst>
                                            <p:cond delay="0"/>
                                          </p:stCondLst>
                                        </p:cTn>
                                        <p:tgtEl>
                                          <p:spTgt spid="6">
                                            <p:txEl>
                                              <p:pRg st="1" end="1"/>
                                            </p:txEl>
                                          </p:spTgt>
                                        </p:tgtEl>
                                        <p:attrNameLst>
                                          <p:attrName>ppt_y</p:attrName>
                                        </p:attrNameLst>
                                      </p:cBhvr>
                                      <p:tavLst>
                                        <p:tav tm="0">
                                          <p:val>
                                            <p:strVal val="#ppt_y-.2"/>
                                          </p:val>
                                        </p:tav>
                                        <p:tav tm="100000">
                                          <p:val>
                                            <p:strVal val="#ppt_y+.1"/>
                                          </p:val>
                                        </p:tav>
                                      </p:tavLst>
                                    </p:anim>
                                    <p:anim calcmode="lin" valueType="num">
                                      <p:cBhvr>
                                        <p:cTn id="31" dur="500" accel="50000" fill="hold">
                                          <p:stCondLst>
                                            <p:cond delay="500"/>
                                          </p:stCondLst>
                                        </p:cTn>
                                        <p:tgtEl>
                                          <p:spTgt spid="6">
                                            <p:txEl>
                                              <p:pRg st="1" end="1"/>
                                            </p:txEl>
                                          </p:spTgt>
                                        </p:tgtEl>
                                        <p:attrNameLst>
                                          <p:attrName>ppt_y</p:attrName>
                                        </p:attrNameLst>
                                      </p:cBhvr>
                                      <p:tavLst>
                                        <p:tav tm="0">
                                          <p:val>
                                            <p:strVal val="#ppt_y+.1"/>
                                          </p:val>
                                        </p:tav>
                                        <p:tav tm="100000">
                                          <p:val>
                                            <p:strVal val="#ppt_y"/>
                                          </p:val>
                                        </p:tav>
                                      </p:tavLst>
                                    </p:anim>
                                    <p:animEffect transition="in" filter="fade">
                                      <p:cBhvr>
                                        <p:cTn id="32" dur="1000" decel="50000">
                                          <p:stCondLst>
                                            <p:cond delay="0"/>
                                          </p:stCondLst>
                                        </p:cTn>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cstate="print">
            <a:alphaModFix amt="44000"/>
          </a:blip>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smtClean="0">
                <a:solidFill>
                  <a:schemeClr val="accent2">
                    <a:lumMod val="50000"/>
                  </a:schemeClr>
                </a:solidFill>
                <a:cs typeface="DecoType Naskh Special" pitchFamily="2" charset="-78"/>
              </a:rPr>
              <a:t>من أسرار الصيام</a:t>
            </a:r>
            <a:endParaRPr lang="ar-SA" sz="7200" dirty="0"/>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16</a:t>
            </a:fld>
            <a:endParaRPr lang="ar-SA"/>
          </a:p>
        </p:txBody>
      </p:sp>
      <p:sp>
        <p:nvSpPr>
          <p:cNvPr id="6" name="عنصر نائب للمحتوى 5"/>
          <p:cNvSpPr>
            <a:spLocks noGrp="1"/>
          </p:cNvSpPr>
          <p:nvPr>
            <p:ph sz="quarter" idx="1"/>
          </p:nvPr>
        </p:nvSpPr>
        <p:spPr/>
        <p:txBody>
          <a:bodyPr>
            <a:normAutofit/>
          </a:bodyPr>
          <a:lstStyle/>
          <a:p>
            <a:pPr algn="just">
              <a:buNone/>
            </a:pPr>
            <a:r>
              <a:rPr lang="ar-SA" sz="4800" dirty="0" smtClean="0">
                <a:solidFill>
                  <a:schemeClr val="accent2">
                    <a:lumMod val="75000"/>
                  </a:schemeClr>
                </a:solidFill>
                <a:cs typeface="DecoType Naskh Special" pitchFamily="2" charset="-78"/>
              </a:rPr>
              <a:t>        ويقول مبينا دور الصوم في بناء عزيمة المؤمن وإرادته:</a:t>
            </a:r>
          </a:p>
          <a:p>
            <a:pPr algn="just">
              <a:buNone/>
            </a:pPr>
            <a:r>
              <a:rPr lang="ar-SA" sz="4800" dirty="0" smtClean="0">
                <a:solidFill>
                  <a:schemeClr val="accent2">
                    <a:lumMod val="75000"/>
                  </a:schemeClr>
                </a:solidFill>
                <a:cs typeface="DecoType Naskh Special" pitchFamily="2" charset="-78"/>
              </a:rPr>
              <a:t>        (وفي ترائي الهلال ووجوب الصيام لرؤيته معنى دقيق آخر وهو إثبات الإرادة وإعلانها كأنما انبعث أول الشعاع السماوي في التنبيه الإنساني العام لفروض الرحمة والإنسانية والبر).</a:t>
            </a:r>
            <a:endParaRPr lang="ar-SA" sz="4800" dirty="0">
              <a:solidFill>
                <a:schemeClr val="accent2">
                  <a:lumMod val="75000"/>
                </a:schemeClr>
              </a:solidFill>
              <a:cs typeface="DecoType Naskh Special"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5"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 calcmode="lin" valueType="num">
                                      <p:cBhvr>
                                        <p:cTn id="15" dur="500" decel="50000" fill="hold">
                                          <p:stCondLst>
                                            <p:cond delay="0"/>
                                          </p:stCondLst>
                                        </p:cTn>
                                        <p:tgtEl>
                                          <p:spTgt spid="6">
                                            <p:txEl>
                                              <p:pRg st="0" end="0"/>
                                            </p:txEl>
                                          </p:spTgt>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6">
                                            <p:txEl>
                                              <p:pRg st="0" end="0"/>
                                            </p:txEl>
                                          </p:spTgt>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6">
                                            <p:txEl>
                                              <p:pRg st="0" end="0"/>
                                            </p:txEl>
                                          </p:spTgt>
                                        </p:tgtEl>
                                        <p:attrNameLst>
                                          <p:attrName>ppt_w</p:attrName>
                                        </p:attrNameLst>
                                      </p:cBhvr>
                                      <p:tavLst>
                                        <p:tav tm="0">
                                          <p:val>
                                            <p:strVal val="#ppt_w*.05"/>
                                          </p:val>
                                        </p:tav>
                                        <p:tav tm="100000">
                                          <p:val>
                                            <p:strVal val="#ppt_w"/>
                                          </p:val>
                                        </p:tav>
                                      </p:tavLst>
                                    </p:anim>
                                    <p:anim calcmode="lin" valueType="num">
                                      <p:cBhvr>
                                        <p:cTn id="18" dur="1000" fill="hold"/>
                                        <p:tgtEl>
                                          <p:spTgt spid="6">
                                            <p:txEl>
                                              <p:pRg st="0" end="0"/>
                                            </p:txEl>
                                          </p:spTgt>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6">
                                            <p:txEl>
                                              <p:pRg st="0" end="0"/>
                                            </p:txEl>
                                          </p:spTgt>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6">
                                            <p:txEl>
                                              <p:pRg st="0" end="0"/>
                                            </p:txEl>
                                          </p:spTgt>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6">
                                            <p:txEl>
                                              <p:pRg st="0" end="0"/>
                                            </p:txEl>
                                          </p:spTgt>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6">
                                            <p:txEl>
                                              <p:pRg st="0" end="0"/>
                                            </p:txEl>
                                          </p:spTgt>
                                        </p:tgtEl>
                                      </p:cBhvr>
                                    </p:animEffect>
                                  </p:childTnLst>
                                </p:cTn>
                              </p:par>
                              <p:par>
                                <p:cTn id="23" presetID="25" presetClass="entr" presetSubtype="0" fill="hold" nodeType="with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 calcmode="lin" valueType="num">
                                      <p:cBhvr>
                                        <p:cTn id="25" dur="500" decel="50000" fill="hold">
                                          <p:stCondLst>
                                            <p:cond delay="0"/>
                                          </p:stCondLst>
                                        </p:cTn>
                                        <p:tgtEl>
                                          <p:spTgt spid="6">
                                            <p:txEl>
                                              <p:pRg st="1" end="1"/>
                                            </p:txEl>
                                          </p:spTgt>
                                        </p:tgtEl>
                                        <p:attrNameLst>
                                          <p:attrName>style.rotation</p:attrName>
                                        </p:attrNameLst>
                                      </p:cBhvr>
                                      <p:tavLst>
                                        <p:tav tm="0">
                                          <p:val>
                                            <p:fltVal val="-90"/>
                                          </p:val>
                                        </p:tav>
                                        <p:tav tm="100000">
                                          <p:val>
                                            <p:fltVal val="0"/>
                                          </p:val>
                                        </p:tav>
                                      </p:tavLst>
                                    </p:anim>
                                    <p:anim calcmode="lin" valueType="num">
                                      <p:cBhvr>
                                        <p:cTn id="26" dur="500" decel="50000" fill="hold">
                                          <p:stCondLst>
                                            <p:cond delay="0"/>
                                          </p:stCondLst>
                                        </p:cTn>
                                        <p:tgtEl>
                                          <p:spTgt spid="6">
                                            <p:txEl>
                                              <p:pRg st="1" end="1"/>
                                            </p:txEl>
                                          </p:spTgt>
                                        </p:tgtEl>
                                        <p:attrNameLst>
                                          <p:attrName>ppt_w</p:attrName>
                                        </p:attrNameLst>
                                      </p:cBhvr>
                                      <p:tavLst>
                                        <p:tav tm="0">
                                          <p:val>
                                            <p:strVal val="#ppt_w"/>
                                          </p:val>
                                        </p:tav>
                                        <p:tav tm="100000">
                                          <p:val>
                                            <p:strVal val="#ppt_w*.05"/>
                                          </p:val>
                                        </p:tav>
                                      </p:tavLst>
                                    </p:anim>
                                    <p:anim calcmode="lin" valueType="num">
                                      <p:cBhvr>
                                        <p:cTn id="27" dur="500" accel="50000" fill="hold">
                                          <p:stCondLst>
                                            <p:cond delay="500"/>
                                          </p:stCondLst>
                                        </p:cTn>
                                        <p:tgtEl>
                                          <p:spTgt spid="6">
                                            <p:txEl>
                                              <p:pRg st="1" end="1"/>
                                            </p:txEl>
                                          </p:spTgt>
                                        </p:tgtEl>
                                        <p:attrNameLst>
                                          <p:attrName>ppt_w</p:attrName>
                                        </p:attrNameLst>
                                      </p:cBhvr>
                                      <p:tavLst>
                                        <p:tav tm="0">
                                          <p:val>
                                            <p:strVal val="#ppt_w*.05"/>
                                          </p:val>
                                        </p:tav>
                                        <p:tav tm="100000">
                                          <p:val>
                                            <p:strVal val="#ppt_w"/>
                                          </p:val>
                                        </p:tav>
                                      </p:tavLst>
                                    </p:anim>
                                    <p:anim calcmode="lin" valueType="num">
                                      <p:cBhvr>
                                        <p:cTn id="28" dur="1000" fill="hold"/>
                                        <p:tgtEl>
                                          <p:spTgt spid="6">
                                            <p:txEl>
                                              <p:pRg st="1" end="1"/>
                                            </p:txEl>
                                          </p:spTgt>
                                        </p:tgtEl>
                                        <p:attrNameLst>
                                          <p:attrName>ppt_h</p:attrName>
                                        </p:attrNameLst>
                                      </p:cBhvr>
                                      <p:tavLst>
                                        <p:tav tm="0">
                                          <p:val>
                                            <p:strVal val="#ppt_h"/>
                                          </p:val>
                                        </p:tav>
                                        <p:tav tm="100000">
                                          <p:val>
                                            <p:strVal val="#ppt_h"/>
                                          </p:val>
                                        </p:tav>
                                      </p:tavLst>
                                    </p:anim>
                                    <p:anim calcmode="lin" valueType="num">
                                      <p:cBhvr>
                                        <p:cTn id="29" dur="500" decel="50000" fill="hold">
                                          <p:stCondLst>
                                            <p:cond delay="0"/>
                                          </p:stCondLst>
                                        </p:cTn>
                                        <p:tgtEl>
                                          <p:spTgt spid="6">
                                            <p:txEl>
                                              <p:pRg st="1" end="1"/>
                                            </p:txEl>
                                          </p:spTgt>
                                        </p:tgtEl>
                                        <p:attrNameLst>
                                          <p:attrName>ppt_x</p:attrName>
                                        </p:attrNameLst>
                                      </p:cBhvr>
                                      <p:tavLst>
                                        <p:tav tm="0">
                                          <p:val>
                                            <p:strVal val="#ppt_x+.4"/>
                                          </p:val>
                                        </p:tav>
                                        <p:tav tm="100000">
                                          <p:val>
                                            <p:strVal val="#ppt_x"/>
                                          </p:val>
                                        </p:tav>
                                      </p:tavLst>
                                    </p:anim>
                                    <p:anim calcmode="lin" valueType="num">
                                      <p:cBhvr>
                                        <p:cTn id="30" dur="500" decel="50000" fill="hold">
                                          <p:stCondLst>
                                            <p:cond delay="0"/>
                                          </p:stCondLst>
                                        </p:cTn>
                                        <p:tgtEl>
                                          <p:spTgt spid="6">
                                            <p:txEl>
                                              <p:pRg st="1" end="1"/>
                                            </p:txEl>
                                          </p:spTgt>
                                        </p:tgtEl>
                                        <p:attrNameLst>
                                          <p:attrName>ppt_y</p:attrName>
                                        </p:attrNameLst>
                                      </p:cBhvr>
                                      <p:tavLst>
                                        <p:tav tm="0">
                                          <p:val>
                                            <p:strVal val="#ppt_y-.2"/>
                                          </p:val>
                                        </p:tav>
                                        <p:tav tm="100000">
                                          <p:val>
                                            <p:strVal val="#ppt_y+.1"/>
                                          </p:val>
                                        </p:tav>
                                      </p:tavLst>
                                    </p:anim>
                                    <p:anim calcmode="lin" valueType="num">
                                      <p:cBhvr>
                                        <p:cTn id="31" dur="500" accel="50000" fill="hold">
                                          <p:stCondLst>
                                            <p:cond delay="500"/>
                                          </p:stCondLst>
                                        </p:cTn>
                                        <p:tgtEl>
                                          <p:spTgt spid="6">
                                            <p:txEl>
                                              <p:pRg st="1" end="1"/>
                                            </p:txEl>
                                          </p:spTgt>
                                        </p:tgtEl>
                                        <p:attrNameLst>
                                          <p:attrName>ppt_y</p:attrName>
                                        </p:attrNameLst>
                                      </p:cBhvr>
                                      <p:tavLst>
                                        <p:tav tm="0">
                                          <p:val>
                                            <p:strVal val="#ppt_y+.1"/>
                                          </p:val>
                                        </p:tav>
                                        <p:tav tm="100000">
                                          <p:val>
                                            <p:strVal val="#ppt_y"/>
                                          </p:val>
                                        </p:tav>
                                      </p:tavLst>
                                    </p:anim>
                                    <p:animEffect transition="in" filter="fade">
                                      <p:cBhvr>
                                        <p:cTn id="32" dur="1000" decel="50000">
                                          <p:stCondLst>
                                            <p:cond delay="0"/>
                                          </p:stCondLst>
                                        </p:cTn>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cstate="print">
            <a:alphaModFix amt="44000"/>
          </a:blip>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smtClean="0">
                <a:solidFill>
                  <a:schemeClr val="accent2">
                    <a:lumMod val="50000"/>
                  </a:schemeClr>
                </a:solidFill>
                <a:cs typeface="DecoType Naskh Special" pitchFamily="2" charset="-78"/>
              </a:rPr>
              <a:t>من أسرار الصيام</a:t>
            </a:r>
            <a:endParaRPr lang="ar-SA" sz="7200" dirty="0"/>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17</a:t>
            </a:fld>
            <a:endParaRPr lang="ar-SA"/>
          </a:p>
        </p:txBody>
      </p:sp>
      <p:sp>
        <p:nvSpPr>
          <p:cNvPr id="6" name="عنصر نائب للمحتوى 5"/>
          <p:cNvSpPr>
            <a:spLocks noGrp="1"/>
          </p:cNvSpPr>
          <p:nvPr>
            <p:ph sz="quarter" idx="1"/>
          </p:nvPr>
        </p:nvSpPr>
        <p:spPr/>
        <p:txBody>
          <a:bodyPr>
            <a:normAutofit/>
          </a:bodyPr>
          <a:lstStyle/>
          <a:p>
            <a:pPr algn="just">
              <a:buNone/>
            </a:pPr>
            <a:r>
              <a:rPr lang="ar-SA" sz="4000" dirty="0" smtClean="0">
                <a:solidFill>
                  <a:schemeClr val="accent2">
                    <a:lumMod val="75000"/>
                  </a:schemeClr>
                </a:solidFill>
                <a:cs typeface="DecoType Naskh Special" pitchFamily="2" charset="-78"/>
              </a:rPr>
              <a:t>          ثم يذكر الأثر العالمي لهذه الفريضة العظيمة:</a:t>
            </a:r>
          </a:p>
          <a:p>
            <a:pPr algn="just">
              <a:buNone/>
            </a:pPr>
            <a:r>
              <a:rPr lang="ar-SA" sz="4000" dirty="0" smtClean="0">
                <a:solidFill>
                  <a:schemeClr val="accent2">
                    <a:lumMod val="75000"/>
                  </a:schemeClr>
                </a:solidFill>
                <a:cs typeface="DecoType Naskh Special" pitchFamily="2" charset="-78"/>
              </a:rPr>
              <a:t>          (أما والله لو عم هذا الصوم الإسلامي أهل الأرض جميعا لآل معناه أن يكون إجماعا من الإنسانية كلها على إعلان الثورة شهرا كاملا في السنة لتطهير العالم من رذائله وفساده ومحق الأثرة والبخل فيه , وطرح المسألة النفسية ليتدارسها اهل الأرض دراسة عملية مدة هذا الشهر بطوله , فيهبط كل رجل وكل امرأة إلى أعماق نفسه ومكامنها .........</a:t>
            </a:r>
            <a:endParaRPr lang="ar-SA" sz="4000" dirty="0">
              <a:solidFill>
                <a:schemeClr val="accent2">
                  <a:lumMod val="75000"/>
                </a:schemeClr>
              </a:solidFill>
              <a:cs typeface="DecoType Naskh Special"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5"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 calcmode="lin" valueType="num">
                                      <p:cBhvr>
                                        <p:cTn id="15" dur="500" decel="50000" fill="hold">
                                          <p:stCondLst>
                                            <p:cond delay="0"/>
                                          </p:stCondLst>
                                        </p:cTn>
                                        <p:tgtEl>
                                          <p:spTgt spid="6">
                                            <p:txEl>
                                              <p:pRg st="0" end="0"/>
                                            </p:txEl>
                                          </p:spTgt>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6">
                                            <p:txEl>
                                              <p:pRg st="0" end="0"/>
                                            </p:txEl>
                                          </p:spTgt>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6">
                                            <p:txEl>
                                              <p:pRg st="0" end="0"/>
                                            </p:txEl>
                                          </p:spTgt>
                                        </p:tgtEl>
                                        <p:attrNameLst>
                                          <p:attrName>ppt_w</p:attrName>
                                        </p:attrNameLst>
                                      </p:cBhvr>
                                      <p:tavLst>
                                        <p:tav tm="0">
                                          <p:val>
                                            <p:strVal val="#ppt_w*.05"/>
                                          </p:val>
                                        </p:tav>
                                        <p:tav tm="100000">
                                          <p:val>
                                            <p:strVal val="#ppt_w"/>
                                          </p:val>
                                        </p:tav>
                                      </p:tavLst>
                                    </p:anim>
                                    <p:anim calcmode="lin" valueType="num">
                                      <p:cBhvr>
                                        <p:cTn id="18" dur="1000" fill="hold"/>
                                        <p:tgtEl>
                                          <p:spTgt spid="6">
                                            <p:txEl>
                                              <p:pRg st="0" end="0"/>
                                            </p:txEl>
                                          </p:spTgt>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6">
                                            <p:txEl>
                                              <p:pRg st="0" end="0"/>
                                            </p:txEl>
                                          </p:spTgt>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6">
                                            <p:txEl>
                                              <p:pRg st="0" end="0"/>
                                            </p:txEl>
                                          </p:spTgt>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6">
                                            <p:txEl>
                                              <p:pRg st="0" end="0"/>
                                            </p:txEl>
                                          </p:spTgt>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6">
                                            <p:txEl>
                                              <p:pRg st="0" end="0"/>
                                            </p:txEl>
                                          </p:spTgt>
                                        </p:tgtEl>
                                      </p:cBhvr>
                                    </p:animEffect>
                                  </p:childTnLst>
                                </p:cTn>
                              </p:par>
                              <p:par>
                                <p:cTn id="23" presetID="25" presetClass="entr" presetSubtype="0" fill="hold" nodeType="with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 calcmode="lin" valueType="num">
                                      <p:cBhvr>
                                        <p:cTn id="25" dur="500" decel="50000" fill="hold">
                                          <p:stCondLst>
                                            <p:cond delay="0"/>
                                          </p:stCondLst>
                                        </p:cTn>
                                        <p:tgtEl>
                                          <p:spTgt spid="6">
                                            <p:txEl>
                                              <p:pRg st="1" end="1"/>
                                            </p:txEl>
                                          </p:spTgt>
                                        </p:tgtEl>
                                        <p:attrNameLst>
                                          <p:attrName>style.rotation</p:attrName>
                                        </p:attrNameLst>
                                      </p:cBhvr>
                                      <p:tavLst>
                                        <p:tav tm="0">
                                          <p:val>
                                            <p:fltVal val="-90"/>
                                          </p:val>
                                        </p:tav>
                                        <p:tav tm="100000">
                                          <p:val>
                                            <p:fltVal val="0"/>
                                          </p:val>
                                        </p:tav>
                                      </p:tavLst>
                                    </p:anim>
                                    <p:anim calcmode="lin" valueType="num">
                                      <p:cBhvr>
                                        <p:cTn id="26" dur="500" decel="50000" fill="hold">
                                          <p:stCondLst>
                                            <p:cond delay="0"/>
                                          </p:stCondLst>
                                        </p:cTn>
                                        <p:tgtEl>
                                          <p:spTgt spid="6">
                                            <p:txEl>
                                              <p:pRg st="1" end="1"/>
                                            </p:txEl>
                                          </p:spTgt>
                                        </p:tgtEl>
                                        <p:attrNameLst>
                                          <p:attrName>ppt_w</p:attrName>
                                        </p:attrNameLst>
                                      </p:cBhvr>
                                      <p:tavLst>
                                        <p:tav tm="0">
                                          <p:val>
                                            <p:strVal val="#ppt_w"/>
                                          </p:val>
                                        </p:tav>
                                        <p:tav tm="100000">
                                          <p:val>
                                            <p:strVal val="#ppt_w*.05"/>
                                          </p:val>
                                        </p:tav>
                                      </p:tavLst>
                                    </p:anim>
                                    <p:anim calcmode="lin" valueType="num">
                                      <p:cBhvr>
                                        <p:cTn id="27" dur="500" accel="50000" fill="hold">
                                          <p:stCondLst>
                                            <p:cond delay="500"/>
                                          </p:stCondLst>
                                        </p:cTn>
                                        <p:tgtEl>
                                          <p:spTgt spid="6">
                                            <p:txEl>
                                              <p:pRg st="1" end="1"/>
                                            </p:txEl>
                                          </p:spTgt>
                                        </p:tgtEl>
                                        <p:attrNameLst>
                                          <p:attrName>ppt_w</p:attrName>
                                        </p:attrNameLst>
                                      </p:cBhvr>
                                      <p:tavLst>
                                        <p:tav tm="0">
                                          <p:val>
                                            <p:strVal val="#ppt_w*.05"/>
                                          </p:val>
                                        </p:tav>
                                        <p:tav tm="100000">
                                          <p:val>
                                            <p:strVal val="#ppt_w"/>
                                          </p:val>
                                        </p:tav>
                                      </p:tavLst>
                                    </p:anim>
                                    <p:anim calcmode="lin" valueType="num">
                                      <p:cBhvr>
                                        <p:cTn id="28" dur="1000" fill="hold"/>
                                        <p:tgtEl>
                                          <p:spTgt spid="6">
                                            <p:txEl>
                                              <p:pRg st="1" end="1"/>
                                            </p:txEl>
                                          </p:spTgt>
                                        </p:tgtEl>
                                        <p:attrNameLst>
                                          <p:attrName>ppt_h</p:attrName>
                                        </p:attrNameLst>
                                      </p:cBhvr>
                                      <p:tavLst>
                                        <p:tav tm="0">
                                          <p:val>
                                            <p:strVal val="#ppt_h"/>
                                          </p:val>
                                        </p:tav>
                                        <p:tav tm="100000">
                                          <p:val>
                                            <p:strVal val="#ppt_h"/>
                                          </p:val>
                                        </p:tav>
                                      </p:tavLst>
                                    </p:anim>
                                    <p:anim calcmode="lin" valueType="num">
                                      <p:cBhvr>
                                        <p:cTn id="29" dur="500" decel="50000" fill="hold">
                                          <p:stCondLst>
                                            <p:cond delay="0"/>
                                          </p:stCondLst>
                                        </p:cTn>
                                        <p:tgtEl>
                                          <p:spTgt spid="6">
                                            <p:txEl>
                                              <p:pRg st="1" end="1"/>
                                            </p:txEl>
                                          </p:spTgt>
                                        </p:tgtEl>
                                        <p:attrNameLst>
                                          <p:attrName>ppt_x</p:attrName>
                                        </p:attrNameLst>
                                      </p:cBhvr>
                                      <p:tavLst>
                                        <p:tav tm="0">
                                          <p:val>
                                            <p:strVal val="#ppt_x+.4"/>
                                          </p:val>
                                        </p:tav>
                                        <p:tav tm="100000">
                                          <p:val>
                                            <p:strVal val="#ppt_x"/>
                                          </p:val>
                                        </p:tav>
                                      </p:tavLst>
                                    </p:anim>
                                    <p:anim calcmode="lin" valueType="num">
                                      <p:cBhvr>
                                        <p:cTn id="30" dur="500" decel="50000" fill="hold">
                                          <p:stCondLst>
                                            <p:cond delay="0"/>
                                          </p:stCondLst>
                                        </p:cTn>
                                        <p:tgtEl>
                                          <p:spTgt spid="6">
                                            <p:txEl>
                                              <p:pRg st="1" end="1"/>
                                            </p:txEl>
                                          </p:spTgt>
                                        </p:tgtEl>
                                        <p:attrNameLst>
                                          <p:attrName>ppt_y</p:attrName>
                                        </p:attrNameLst>
                                      </p:cBhvr>
                                      <p:tavLst>
                                        <p:tav tm="0">
                                          <p:val>
                                            <p:strVal val="#ppt_y-.2"/>
                                          </p:val>
                                        </p:tav>
                                        <p:tav tm="100000">
                                          <p:val>
                                            <p:strVal val="#ppt_y+.1"/>
                                          </p:val>
                                        </p:tav>
                                      </p:tavLst>
                                    </p:anim>
                                    <p:anim calcmode="lin" valueType="num">
                                      <p:cBhvr>
                                        <p:cTn id="31" dur="500" accel="50000" fill="hold">
                                          <p:stCondLst>
                                            <p:cond delay="500"/>
                                          </p:stCondLst>
                                        </p:cTn>
                                        <p:tgtEl>
                                          <p:spTgt spid="6">
                                            <p:txEl>
                                              <p:pRg st="1" end="1"/>
                                            </p:txEl>
                                          </p:spTgt>
                                        </p:tgtEl>
                                        <p:attrNameLst>
                                          <p:attrName>ppt_y</p:attrName>
                                        </p:attrNameLst>
                                      </p:cBhvr>
                                      <p:tavLst>
                                        <p:tav tm="0">
                                          <p:val>
                                            <p:strVal val="#ppt_y+.1"/>
                                          </p:val>
                                        </p:tav>
                                        <p:tav tm="100000">
                                          <p:val>
                                            <p:strVal val="#ppt_y"/>
                                          </p:val>
                                        </p:tav>
                                      </p:tavLst>
                                    </p:anim>
                                    <p:animEffect transition="in" filter="fade">
                                      <p:cBhvr>
                                        <p:cTn id="32" dur="1000" decel="50000">
                                          <p:stCondLst>
                                            <p:cond delay="0"/>
                                          </p:stCondLst>
                                        </p:cTn>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cstate="print">
            <a:alphaModFix amt="44000"/>
          </a:blip>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smtClean="0">
                <a:solidFill>
                  <a:schemeClr val="accent2">
                    <a:lumMod val="50000"/>
                  </a:schemeClr>
                </a:solidFill>
                <a:cs typeface="DecoType Naskh Special" pitchFamily="2" charset="-78"/>
              </a:rPr>
              <a:t>من أسرار الصيام</a:t>
            </a:r>
            <a:endParaRPr lang="ar-SA" sz="7200" b="1" dirty="0">
              <a:solidFill>
                <a:schemeClr val="accent2">
                  <a:lumMod val="50000"/>
                </a:schemeClr>
              </a:solidFill>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18</a:t>
            </a:fld>
            <a:endParaRPr lang="ar-SA"/>
          </a:p>
        </p:txBody>
      </p:sp>
      <p:sp>
        <p:nvSpPr>
          <p:cNvPr id="6" name="عنصر نائب للمحتوى 5"/>
          <p:cNvSpPr>
            <a:spLocks noGrp="1"/>
          </p:cNvSpPr>
          <p:nvPr>
            <p:ph sz="quarter" idx="1"/>
          </p:nvPr>
        </p:nvSpPr>
        <p:spPr>
          <a:xfrm>
            <a:off x="612648" y="2147910"/>
            <a:ext cx="8153400" cy="4495800"/>
          </a:xfrm>
        </p:spPr>
        <p:txBody>
          <a:bodyPr>
            <a:normAutofit/>
          </a:bodyPr>
          <a:lstStyle/>
          <a:p>
            <a:pPr algn="just">
              <a:buNone/>
            </a:pPr>
            <a:r>
              <a:rPr lang="ar-SA" sz="4400" dirty="0" smtClean="0">
                <a:solidFill>
                  <a:schemeClr val="accent2">
                    <a:lumMod val="75000"/>
                  </a:schemeClr>
                </a:solidFill>
                <a:cs typeface="DecoType Naskh Special" pitchFamily="2" charset="-78"/>
              </a:rPr>
              <a:t>            .... ليختبر في مصنع كرِه معنى الحاجة ومعنى الفقر وليفهم في طبيعة جسمه – لا في الكتب – معاني الصبر والثبات والإرادة , وليبلغ من ذلك وذلك درجات الإنسانية والمواساة والإحسان , فيحقق بهذه وتلك معنى الإخاء والحرية والمساواة).</a:t>
            </a:r>
            <a:endParaRPr lang="ar-SA" sz="4400" dirty="0">
              <a:solidFill>
                <a:schemeClr val="accent2">
                  <a:lumMod val="75000"/>
                </a:schemeClr>
              </a:solidFill>
              <a:cs typeface="DecoType Naskh Special"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5"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 calcmode="lin" valueType="num">
                                      <p:cBhvr>
                                        <p:cTn id="15" dur="500" decel="50000" fill="hold">
                                          <p:stCondLst>
                                            <p:cond delay="0"/>
                                          </p:stCondLst>
                                        </p:cTn>
                                        <p:tgtEl>
                                          <p:spTgt spid="6">
                                            <p:txEl>
                                              <p:pRg st="0" end="0"/>
                                            </p:txEl>
                                          </p:spTgt>
                                        </p:tgtEl>
                                        <p:attrNameLst>
                                          <p:attrName>style.rotation</p:attrName>
                                        </p:attrNameLst>
                                      </p:cBhvr>
                                      <p:tavLst>
                                        <p:tav tm="0">
                                          <p:val>
                                            <p:fltVal val="-90"/>
                                          </p:val>
                                        </p:tav>
                                        <p:tav tm="100000">
                                          <p:val>
                                            <p:fltVal val="0"/>
                                          </p:val>
                                        </p:tav>
                                      </p:tavLst>
                                    </p:anim>
                                    <p:anim calcmode="lin" valueType="num">
                                      <p:cBhvr>
                                        <p:cTn id="16" dur="500" decel="50000" fill="hold">
                                          <p:stCondLst>
                                            <p:cond delay="0"/>
                                          </p:stCondLst>
                                        </p:cTn>
                                        <p:tgtEl>
                                          <p:spTgt spid="6">
                                            <p:txEl>
                                              <p:pRg st="0" end="0"/>
                                            </p:txEl>
                                          </p:spTgt>
                                        </p:tgtEl>
                                        <p:attrNameLst>
                                          <p:attrName>ppt_w</p:attrName>
                                        </p:attrNameLst>
                                      </p:cBhvr>
                                      <p:tavLst>
                                        <p:tav tm="0">
                                          <p:val>
                                            <p:strVal val="#ppt_w"/>
                                          </p:val>
                                        </p:tav>
                                        <p:tav tm="100000">
                                          <p:val>
                                            <p:strVal val="#ppt_w*.05"/>
                                          </p:val>
                                        </p:tav>
                                      </p:tavLst>
                                    </p:anim>
                                    <p:anim calcmode="lin" valueType="num">
                                      <p:cBhvr>
                                        <p:cTn id="17" dur="500" accel="50000" fill="hold">
                                          <p:stCondLst>
                                            <p:cond delay="500"/>
                                          </p:stCondLst>
                                        </p:cTn>
                                        <p:tgtEl>
                                          <p:spTgt spid="6">
                                            <p:txEl>
                                              <p:pRg st="0" end="0"/>
                                            </p:txEl>
                                          </p:spTgt>
                                        </p:tgtEl>
                                        <p:attrNameLst>
                                          <p:attrName>ppt_w</p:attrName>
                                        </p:attrNameLst>
                                      </p:cBhvr>
                                      <p:tavLst>
                                        <p:tav tm="0">
                                          <p:val>
                                            <p:strVal val="#ppt_w*.05"/>
                                          </p:val>
                                        </p:tav>
                                        <p:tav tm="100000">
                                          <p:val>
                                            <p:strVal val="#ppt_w"/>
                                          </p:val>
                                        </p:tav>
                                      </p:tavLst>
                                    </p:anim>
                                    <p:anim calcmode="lin" valueType="num">
                                      <p:cBhvr>
                                        <p:cTn id="18" dur="1000" fill="hold"/>
                                        <p:tgtEl>
                                          <p:spTgt spid="6">
                                            <p:txEl>
                                              <p:pRg st="0" end="0"/>
                                            </p:txEl>
                                          </p:spTgt>
                                        </p:tgtEl>
                                        <p:attrNameLst>
                                          <p:attrName>ppt_h</p:attrName>
                                        </p:attrNameLst>
                                      </p:cBhvr>
                                      <p:tavLst>
                                        <p:tav tm="0">
                                          <p:val>
                                            <p:strVal val="#ppt_h"/>
                                          </p:val>
                                        </p:tav>
                                        <p:tav tm="100000">
                                          <p:val>
                                            <p:strVal val="#ppt_h"/>
                                          </p:val>
                                        </p:tav>
                                      </p:tavLst>
                                    </p:anim>
                                    <p:anim calcmode="lin" valueType="num">
                                      <p:cBhvr>
                                        <p:cTn id="19" dur="500" decel="50000" fill="hold">
                                          <p:stCondLst>
                                            <p:cond delay="0"/>
                                          </p:stCondLst>
                                        </p:cTn>
                                        <p:tgtEl>
                                          <p:spTgt spid="6">
                                            <p:txEl>
                                              <p:pRg st="0" end="0"/>
                                            </p:txEl>
                                          </p:spTgt>
                                        </p:tgtEl>
                                        <p:attrNameLst>
                                          <p:attrName>ppt_x</p:attrName>
                                        </p:attrNameLst>
                                      </p:cBhvr>
                                      <p:tavLst>
                                        <p:tav tm="0">
                                          <p:val>
                                            <p:strVal val="#ppt_x+.4"/>
                                          </p:val>
                                        </p:tav>
                                        <p:tav tm="100000">
                                          <p:val>
                                            <p:strVal val="#ppt_x"/>
                                          </p:val>
                                        </p:tav>
                                      </p:tavLst>
                                    </p:anim>
                                    <p:anim calcmode="lin" valueType="num">
                                      <p:cBhvr>
                                        <p:cTn id="20" dur="500" decel="50000" fill="hold">
                                          <p:stCondLst>
                                            <p:cond delay="0"/>
                                          </p:stCondLst>
                                        </p:cTn>
                                        <p:tgtEl>
                                          <p:spTgt spid="6">
                                            <p:txEl>
                                              <p:pRg st="0" end="0"/>
                                            </p:txEl>
                                          </p:spTgt>
                                        </p:tgtEl>
                                        <p:attrNameLst>
                                          <p:attrName>ppt_y</p:attrName>
                                        </p:attrNameLst>
                                      </p:cBhvr>
                                      <p:tavLst>
                                        <p:tav tm="0">
                                          <p:val>
                                            <p:strVal val="#ppt_y-.2"/>
                                          </p:val>
                                        </p:tav>
                                        <p:tav tm="100000">
                                          <p:val>
                                            <p:strVal val="#ppt_y+.1"/>
                                          </p:val>
                                        </p:tav>
                                      </p:tavLst>
                                    </p:anim>
                                    <p:anim calcmode="lin" valueType="num">
                                      <p:cBhvr>
                                        <p:cTn id="21" dur="500" accel="50000" fill="hold">
                                          <p:stCondLst>
                                            <p:cond delay="500"/>
                                          </p:stCondLst>
                                        </p:cTn>
                                        <p:tgtEl>
                                          <p:spTgt spid="6">
                                            <p:txEl>
                                              <p:pRg st="0" end="0"/>
                                            </p:txEl>
                                          </p:spTgt>
                                        </p:tgtEl>
                                        <p:attrNameLst>
                                          <p:attrName>ppt_y</p:attrName>
                                        </p:attrNameLst>
                                      </p:cBhvr>
                                      <p:tavLst>
                                        <p:tav tm="0">
                                          <p:val>
                                            <p:strVal val="#ppt_y+.1"/>
                                          </p:val>
                                        </p:tav>
                                        <p:tav tm="100000">
                                          <p:val>
                                            <p:strVal val="#ppt_y"/>
                                          </p:val>
                                        </p:tav>
                                      </p:tavLst>
                                    </p:anim>
                                    <p:animEffect transition="in" filter="fade">
                                      <p:cBhvr>
                                        <p:cTn id="22" dur="1000" decel="50000">
                                          <p:stCondLst>
                                            <p:cond delay="0"/>
                                          </p:stCondLst>
                                        </p:cTn>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cstate="print">
            <a:alphaModFix amt="44000"/>
          </a:blip>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smtClean="0">
                <a:solidFill>
                  <a:schemeClr val="accent2">
                    <a:lumMod val="50000"/>
                  </a:schemeClr>
                </a:solidFill>
                <a:cs typeface="DecoType Naskh Special" pitchFamily="2" charset="-78"/>
              </a:rPr>
              <a:t>من أسرار الصيام</a:t>
            </a:r>
            <a:endParaRPr lang="ar-SA" sz="7200" b="1" dirty="0">
              <a:solidFill>
                <a:schemeClr val="accent2">
                  <a:lumMod val="50000"/>
                </a:schemeClr>
              </a:solidFill>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19</a:t>
            </a:fld>
            <a:endParaRPr lang="ar-SA"/>
          </a:p>
        </p:txBody>
      </p:sp>
      <p:sp>
        <p:nvSpPr>
          <p:cNvPr id="6" name="عنصر نائب للمحتوى 5"/>
          <p:cNvSpPr>
            <a:spLocks noGrp="1"/>
          </p:cNvSpPr>
          <p:nvPr>
            <p:ph sz="quarter" idx="1"/>
          </p:nvPr>
        </p:nvSpPr>
        <p:spPr>
          <a:xfrm>
            <a:off x="612648" y="2147910"/>
            <a:ext cx="8153400" cy="4495800"/>
          </a:xfrm>
        </p:spPr>
        <p:txBody>
          <a:bodyPr>
            <a:normAutofit/>
          </a:bodyPr>
          <a:lstStyle/>
          <a:p>
            <a:pPr algn="just">
              <a:buNone/>
            </a:pPr>
            <a:r>
              <a:rPr lang="ar-SA" sz="3200" dirty="0" smtClean="0">
                <a:solidFill>
                  <a:schemeClr val="accent2">
                    <a:lumMod val="75000"/>
                  </a:schemeClr>
                </a:solidFill>
                <a:cs typeface="DecoType Naskh Special" pitchFamily="2" charset="-78"/>
              </a:rPr>
              <a:t>             ثم يقول في لفتة كبيرة من رجل كبير:</a:t>
            </a:r>
          </a:p>
          <a:p>
            <a:pPr algn="just">
              <a:buNone/>
            </a:pPr>
            <a:r>
              <a:rPr lang="ar-SA" sz="3200" dirty="0" smtClean="0">
                <a:solidFill>
                  <a:schemeClr val="accent2">
                    <a:lumMod val="75000"/>
                  </a:schemeClr>
                </a:solidFill>
                <a:cs typeface="DecoType Naskh Special" pitchFamily="2" charset="-78"/>
              </a:rPr>
              <a:t>             (كل ما ذكرته في هذا المقال من فلسفة الصوم فإنما استخرجته من الآية : </a:t>
            </a:r>
            <a:r>
              <a:rPr lang="en-US" sz="3200" dirty="0" smtClean="0">
                <a:solidFill>
                  <a:schemeClr val="accent2">
                    <a:lumMod val="75000"/>
                  </a:schemeClr>
                </a:solidFill>
                <a:cs typeface="DecoType Naskh Special" pitchFamily="2" charset="-78"/>
              </a:rPr>
              <a:t>}</a:t>
            </a:r>
            <a:r>
              <a:rPr lang="ar-SA" sz="3200" dirty="0" smtClean="0">
                <a:solidFill>
                  <a:schemeClr val="accent2">
                    <a:lumMod val="75000"/>
                  </a:schemeClr>
                </a:solidFill>
                <a:cs typeface="DecoType Naskh Special" pitchFamily="2" charset="-78"/>
              </a:rPr>
              <a:t>يا أيها الذين آمنوا كتب عليكم الصيام كما كتب على الذين من قبلكم لعلكم تتقون</a:t>
            </a:r>
            <a:r>
              <a:rPr lang="en-US" sz="3200" dirty="0" smtClean="0">
                <a:solidFill>
                  <a:schemeClr val="accent2">
                    <a:lumMod val="75000"/>
                  </a:schemeClr>
                </a:solidFill>
                <a:cs typeface="DecoType Naskh Special" pitchFamily="2" charset="-78"/>
              </a:rPr>
              <a:t>{</a:t>
            </a:r>
            <a:r>
              <a:rPr lang="ar-SA" sz="3200" dirty="0" smtClean="0">
                <a:solidFill>
                  <a:schemeClr val="accent2">
                    <a:lumMod val="75000"/>
                  </a:schemeClr>
                </a:solidFill>
                <a:cs typeface="DecoType Naskh Special" pitchFamily="2" charset="-78"/>
              </a:rPr>
              <a:t> وقد فهمها العلماء جميعا على أنها معنى التقوى , أما أنا فأولتها من الإتقاء , فالصوم يتقي المرء على نفسه أن يكون كالحيوان الذي شريعته معدته وألا يعامل الدنيا إلا بمواد هذه الشريعة , ويتقي المجتمع على إنسانيته وطبيعته مثل ذلك , فلا يكون إنسان مع إنسان كحمار مع إنسان , يبيعه القوة كلها بقليل من العلف).</a:t>
            </a:r>
            <a:endParaRPr lang="ar-SA" sz="3200" dirty="0">
              <a:solidFill>
                <a:schemeClr val="accent2">
                  <a:lumMod val="75000"/>
                </a:schemeClr>
              </a:solidFill>
              <a:cs typeface="DecoType Naskh Special"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48" presetClass="entr" presetSubtype="0" accel="5000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p:cTn id="19" dur="1000" fill="hold"/>
                                        <p:tgtEl>
                                          <p:spTgt spid="6">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0" dur="1000" fill="hold"/>
                                        <p:tgtEl>
                                          <p:spTgt spid="6">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21" dur="1000" fill="hold"/>
                                        <p:tgtEl>
                                          <p:spTgt spid="6">
                                            <p:txEl>
                                              <p:pRg st="0" end="0"/>
                                            </p:txEl>
                                          </p:spTgt>
                                        </p:tgtEl>
                                        <p:attrNameLst>
                                          <p:attrName>ppt_y</p:attrName>
                                        </p:attrNameLst>
                                      </p:cBhvr>
                                      <p:tavLst>
                                        <p:tav tm="0">
                                          <p:val>
                                            <p:strVal val="#ppt_y"/>
                                          </p:val>
                                        </p:tav>
                                        <p:tav tm="100000">
                                          <p:val>
                                            <p:strVal val="#ppt_y"/>
                                          </p:val>
                                        </p:tav>
                                      </p:tavLst>
                                    </p:anim>
                                    <p:animEffect transition="in" filter="fade">
                                      <p:cBhvr>
                                        <p:cTn id="22" dur="1000"/>
                                        <p:tgtEl>
                                          <p:spTgt spid="6">
                                            <p:txEl>
                                              <p:pRg st="0" end="0"/>
                                            </p:txEl>
                                          </p:spTgt>
                                        </p:tgtEl>
                                      </p:cBhvr>
                                    </p:animEffect>
                                  </p:childTnLst>
                                </p:cTn>
                              </p:par>
                              <p:par>
                                <p:cTn id="23" presetID="48" presetClass="entr" presetSubtype="0" accel="50000" fill="hold" nodeType="withEffect">
                                  <p:stCondLst>
                                    <p:cond delay="0"/>
                                  </p:stCondLst>
                                  <p:childTnLst>
                                    <p:set>
                                      <p:cBhvr>
                                        <p:cTn id="24" dur="1" fill="hold">
                                          <p:stCondLst>
                                            <p:cond delay="0"/>
                                          </p:stCondLst>
                                        </p:cTn>
                                        <p:tgtEl>
                                          <p:spTgt spid="6">
                                            <p:txEl>
                                              <p:pRg st="1" end="1"/>
                                            </p:txEl>
                                          </p:spTgt>
                                        </p:tgtEl>
                                        <p:attrNameLst>
                                          <p:attrName>style.visibility</p:attrName>
                                        </p:attrNameLst>
                                      </p:cBhvr>
                                      <p:to>
                                        <p:strVal val="visible"/>
                                      </p:to>
                                    </p:set>
                                    <p:anim calcmode="lin" valueType="num">
                                      <p:cBhvr>
                                        <p:cTn id="25" dur="1000" fill="hold"/>
                                        <p:tgtEl>
                                          <p:spTgt spid="6">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6" dur="1000" fill="hold"/>
                                        <p:tgtEl>
                                          <p:spTgt spid="6">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7" dur="1000" fill="hold"/>
                                        <p:tgtEl>
                                          <p:spTgt spid="6">
                                            <p:txEl>
                                              <p:pRg st="1" end="1"/>
                                            </p:txEl>
                                          </p:spTgt>
                                        </p:tgtEl>
                                        <p:attrNameLst>
                                          <p:attrName>ppt_y</p:attrName>
                                        </p:attrNameLst>
                                      </p:cBhvr>
                                      <p:tavLst>
                                        <p:tav tm="0">
                                          <p:val>
                                            <p:strVal val="#ppt_y"/>
                                          </p:val>
                                        </p:tav>
                                        <p:tav tm="100000">
                                          <p:val>
                                            <p:strVal val="#ppt_y"/>
                                          </p:val>
                                        </p:tav>
                                      </p:tavLst>
                                    </p:anim>
                                    <p:animEffect transition="in" filter="fade">
                                      <p:cBhvr>
                                        <p:cTn id="28" dur="10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4000"/>
            <a:lum/>
          </a:blip>
          <a:srcRect/>
          <a:tile tx="0" ty="0" sx="100000" sy="100000" flip="none" algn="tl"/>
        </a:blipFill>
        <a:effectLst/>
      </p:bgPr>
    </p:bg>
    <p:spTree>
      <p:nvGrpSpPr>
        <p:cNvPr id="1" name=""/>
        <p:cNvGrpSpPr/>
        <p:nvPr/>
      </p:nvGrpSpPr>
      <p:grpSpPr>
        <a:xfrm>
          <a:off x="0" y="0"/>
          <a:ext cx="0" cy="0"/>
          <a:chOff x="0" y="0"/>
          <a:chExt cx="0" cy="0"/>
        </a:xfrm>
      </p:grpSpPr>
      <p:sp>
        <p:nvSpPr>
          <p:cNvPr id="7" name="عنوان 6"/>
          <p:cNvSpPr>
            <a:spLocks noGrp="1"/>
          </p:cNvSpPr>
          <p:nvPr>
            <p:ph type="ctrTitle"/>
          </p:nvPr>
        </p:nvSpPr>
        <p:spPr/>
        <p:txBody>
          <a:bodyPr>
            <a:normAutofit/>
          </a:bodyPr>
          <a:lstStyle/>
          <a:p>
            <a:r>
              <a:rPr lang="ar-SA" sz="5400" b="1" dirty="0" smtClean="0">
                <a:solidFill>
                  <a:schemeClr val="accent2">
                    <a:lumMod val="50000"/>
                  </a:schemeClr>
                </a:solidFill>
                <a:cs typeface="DecoType Naskh Special" pitchFamily="2" charset="-78"/>
              </a:rPr>
              <a:t>رمضان</a:t>
            </a:r>
            <a:br>
              <a:rPr lang="ar-SA" sz="5400" b="1" dirty="0" smtClean="0">
                <a:solidFill>
                  <a:schemeClr val="accent2">
                    <a:lumMod val="50000"/>
                  </a:schemeClr>
                </a:solidFill>
                <a:cs typeface="DecoType Naskh Special" pitchFamily="2" charset="-78"/>
              </a:rPr>
            </a:br>
            <a:r>
              <a:rPr lang="ar-SA" sz="5400" b="1" dirty="0" smtClean="0">
                <a:solidFill>
                  <a:schemeClr val="accent2">
                    <a:lumMod val="50000"/>
                  </a:schemeClr>
                </a:solidFill>
                <a:cs typeface="DecoType Naskh Special" pitchFamily="2" charset="-78"/>
              </a:rPr>
              <a:t>مدرسة الثلاثين يوما</a:t>
            </a:r>
            <a:endParaRPr lang="ar-SA" sz="5400" b="1" dirty="0">
              <a:solidFill>
                <a:schemeClr val="accent2">
                  <a:lumMod val="50000"/>
                </a:schemeClr>
              </a:solidFill>
              <a:cs typeface="DecoType Naskh Special" pitchFamily="2" charset="-78"/>
            </a:endParaRPr>
          </a:p>
        </p:txBody>
      </p:sp>
      <p:sp>
        <p:nvSpPr>
          <p:cNvPr id="8" name="عنوان فرعي 7"/>
          <p:cNvSpPr>
            <a:spLocks noGrp="1"/>
          </p:cNvSpPr>
          <p:nvPr>
            <p:ph type="subTitle" idx="1"/>
          </p:nvPr>
        </p:nvSpPr>
        <p:spPr/>
        <p:txBody>
          <a:bodyPr>
            <a:noAutofit/>
          </a:bodyPr>
          <a:lstStyle/>
          <a:p>
            <a:r>
              <a:rPr lang="ar-SA" sz="4000" b="1" dirty="0" smtClean="0">
                <a:cs typeface="DecoType Naskh Special" pitchFamily="2" charset="-78"/>
              </a:rPr>
              <a:t>مفاهيم في إعداد الخطة الشخصية</a:t>
            </a:r>
            <a:endParaRPr lang="ar-SA" sz="4000" b="1" dirty="0">
              <a:cs typeface="DecoType Naskh Special" pitchFamily="2" charset="-78"/>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a:bodyPr>
          <a:lstStyle/>
          <a:p>
            <a:fld id="{3DA503E3-ED70-4FC6-BB12-C36F64821145}" type="slidenum">
              <a:rPr lang="ar-SA" smtClean="0"/>
              <a:pPr/>
              <a:t>2</a:t>
            </a:fld>
            <a:endParaRPr lang="ar-S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 calcmode="lin" valueType="num">
                                      <p:cBhvr additive="base">
                                        <p:cTn id="12"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cstate="print">
            <a:alphaModFix amt="44000"/>
          </a:blip>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214290"/>
            <a:ext cx="8153400" cy="990600"/>
          </a:xfrm>
        </p:spPr>
        <p:txBody>
          <a:bodyPr>
            <a:noAutofit/>
          </a:bodyPr>
          <a:lstStyle/>
          <a:p>
            <a:r>
              <a:rPr lang="ar-SA" sz="7200" b="1" dirty="0" smtClean="0">
                <a:solidFill>
                  <a:schemeClr val="accent2">
                    <a:lumMod val="50000"/>
                  </a:schemeClr>
                </a:solidFill>
                <a:cs typeface="DecoType Naskh Special" pitchFamily="2" charset="-78"/>
              </a:rPr>
              <a:t>من أسرار الصيام</a:t>
            </a:r>
            <a:endParaRPr lang="ar-SA" sz="7200" b="1" dirty="0">
              <a:solidFill>
                <a:schemeClr val="accent2">
                  <a:lumMod val="50000"/>
                </a:schemeClr>
              </a:solidFill>
              <a:cs typeface="DecoType Naskh Special" pitchFamily="2" charset="-78"/>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20</a:t>
            </a:fld>
            <a:endParaRPr lang="ar-SA"/>
          </a:p>
        </p:txBody>
      </p:sp>
      <p:sp>
        <p:nvSpPr>
          <p:cNvPr id="6" name="عنصر نائب للمحتوى 5"/>
          <p:cNvSpPr>
            <a:spLocks noGrp="1"/>
          </p:cNvSpPr>
          <p:nvPr>
            <p:ph sz="quarter" idx="1"/>
          </p:nvPr>
        </p:nvSpPr>
        <p:spPr/>
        <p:txBody>
          <a:bodyPr>
            <a:normAutofit lnSpcReduction="10000"/>
          </a:bodyPr>
          <a:lstStyle/>
          <a:p>
            <a:pPr>
              <a:buNone/>
            </a:pPr>
            <a:r>
              <a:rPr lang="ar-SA" sz="4000" dirty="0" smtClean="0">
                <a:solidFill>
                  <a:schemeClr val="accent2">
                    <a:lumMod val="75000"/>
                  </a:schemeClr>
                </a:solidFill>
                <a:cs typeface="DecoType Naskh Special" pitchFamily="2" charset="-78"/>
              </a:rPr>
              <a:t>ويختم مقاله المؤثر بقوله:</a:t>
            </a:r>
          </a:p>
          <a:p>
            <a:pPr>
              <a:buNone/>
            </a:pPr>
            <a:endParaRPr lang="ar-SA" sz="4000" dirty="0" smtClean="0">
              <a:solidFill>
                <a:schemeClr val="accent2">
                  <a:lumMod val="75000"/>
                </a:schemeClr>
              </a:solidFill>
              <a:cs typeface="DecoType Naskh Special" pitchFamily="2" charset="-78"/>
            </a:endParaRPr>
          </a:p>
          <a:p>
            <a:pPr>
              <a:buNone/>
            </a:pPr>
            <a:r>
              <a:rPr lang="ar-SA" sz="4000" dirty="0" smtClean="0">
                <a:solidFill>
                  <a:schemeClr val="accent2">
                    <a:lumMod val="75000"/>
                  </a:schemeClr>
                </a:solidFill>
                <a:cs typeface="DecoType Naskh Special" pitchFamily="2" charset="-78"/>
              </a:rPr>
              <a:t>ألا ما أعظمك يا رمضان !!</a:t>
            </a:r>
          </a:p>
          <a:p>
            <a:pPr>
              <a:buNone/>
            </a:pPr>
            <a:r>
              <a:rPr lang="ar-SA" sz="4000" dirty="0" smtClean="0">
                <a:solidFill>
                  <a:schemeClr val="accent2">
                    <a:lumMod val="75000"/>
                  </a:schemeClr>
                </a:solidFill>
                <a:cs typeface="DecoType Naskh Special" pitchFamily="2" charset="-78"/>
              </a:rPr>
              <a:t>لو عرفك العالم حق معرفتك لسماك:</a:t>
            </a:r>
          </a:p>
          <a:p>
            <a:pPr>
              <a:buNone/>
            </a:pPr>
            <a:endParaRPr lang="ar-SA" dirty="0" smtClean="0"/>
          </a:p>
          <a:p>
            <a:pPr algn="ctr">
              <a:buNone/>
            </a:pPr>
            <a:r>
              <a:rPr lang="ar-SA" sz="8000" b="1" dirty="0" smtClean="0">
                <a:solidFill>
                  <a:schemeClr val="accent1">
                    <a:lumMod val="75000"/>
                  </a:schemeClr>
                </a:solidFill>
                <a:cs typeface="DecoType Naskh Swashes" pitchFamily="2" charset="-78"/>
              </a:rPr>
              <a:t>مدرسة الثلاثين يوما</a:t>
            </a:r>
            <a:endParaRPr lang="ar-SA" sz="8000" b="1" dirty="0">
              <a:solidFill>
                <a:schemeClr val="accent1">
                  <a:lumMod val="75000"/>
                </a:schemeClr>
              </a:solidFill>
              <a:cs typeface="DecoType Naskh Swashes"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 calcmode="lin" valueType="num">
                                      <p:cBhvr>
                                        <p:cTn id="15" dur="1000" fill="hold"/>
                                        <p:tgtEl>
                                          <p:spTgt spid="6">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6">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6">
                                            <p:txEl>
                                              <p:pRg st="0" end="0"/>
                                            </p:txEl>
                                          </p:spTgt>
                                        </p:tgtEl>
                                        <p:attrNameLst>
                                          <p:attrName>ppt_y</p:attrName>
                                        </p:attrNameLst>
                                      </p:cBhvr>
                                      <p:tavLst>
                                        <p:tav tm="0">
                                          <p:val>
                                            <p:strVal val="#ppt_y"/>
                                          </p:val>
                                        </p:tav>
                                        <p:tav tm="100000">
                                          <p:val>
                                            <p:strVal val="#ppt_y"/>
                                          </p:val>
                                        </p:tav>
                                      </p:tavLst>
                                    </p:anim>
                                    <p:animEffect transition="in" filter="fade">
                                      <p:cBhvr>
                                        <p:cTn id="18" dur="1000"/>
                                        <p:tgtEl>
                                          <p:spTgt spid="6">
                                            <p:txEl>
                                              <p:pRg st="0" end="0"/>
                                            </p:txEl>
                                          </p:spTgt>
                                        </p:tgtEl>
                                      </p:cBhvr>
                                    </p:animEffect>
                                  </p:childTnLst>
                                </p:cTn>
                              </p:par>
                              <p:par>
                                <p:cTn id="19" presetID="48" presetClass="entr" presetSubtype="0" accel="50000" fill="hold" nodeType="with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 calcmode="lin" valueType="num">
                                      <p:cBhvr>
                                        <p:cTn id="21" dur="1000" fill="hold"/>
                                        <p:tgtEl>
                                          <p:spTgt spid="6">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2" dur="1000" fill="hold"/>
                                        <p:tgtEl>
                                          <p:spTgt spid="6">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
                                          </p:val>
                                        </p:tav>
                                        <p:tav tm="100000">
                                          <p:val>
                                            <p:strVal val="#ppt_y"/>
                                          </p:val>
                                        </p:tav>
                                      </p:tavLst>
                                    </p:anim>
                                    <p:animEffect transition="in" filter="fade">
                                      <p:cBhvr>
                                        <p:cTn id="24" dur="1000"/>
                                        <p:tgtEl>
                                          <p:spTgt spid="6">
                                            <p:txEl>
                                              <p:pRg st="2" end="2"/>
                                            </p:txEl>
                                          </p:spTgt>
                                        </p:tgtEl>
                                      </p:cBhvr>
                                    </p:animEffect>
                                  </p:childTnLst>
                                </p:cTn>
                              </p:par>
                              <p:par>
                                <p:cTn id="25" presetID="48" presetClass="entr" presetSubtype="0" accel="50000" fill="hold" nodeType="with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 calcmode="lin" valueType="num">
                                      <p:cBhvr>
                                        <p:cTn id="27" dur="1000" fill="hold"/>
                                        <p:tgtEl>
                                          <p:spTgt spid="6">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8" dur="1000" fill="hold"/>
                                        <p:tgtEl>
                                          <p:spTgt spid="6">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29" dur="1000" fill="hold"/>
                                        <p:tgtEl>
                                          <p:spTgt spid="6">
                                            <p:txEl>
                                              <p:pRg st="3" end="3"/>
                                            </p:txEl>
                                          </p:spTgt>
                                        </p:tgtEl>
                                        <p:attrNameLst>
                                          <p:attrName>ppt_y</p:attrName>
                                        </p:attrNameLst>
                                      </p:cBhvr>
                                      <p:tavLst>
                                        <p:tav tm="0">
                                          <p:val>
                                            <p:strVal val="#ppt_y"/>
                                          </p:val>
                                        </p:tav>
                                        <p:tav tm="100000">
                                          <p:val>
                                            <p:strVal val="#ppt_y"/>
                                          </p:val>
                                        </p:tav>
                                      </p:tavLst>
                                    </p:anim>
                                    <p:animEffect transition="in" filter="fade">
                                      <p:cBhvr>
                                        <p:cTn id="30" dur="1000"/>
                                        <p:tgtEl>
                                          <p:spTgt spid="6">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5" presetClass="entr" presetSubtype="0" fill="hold" nodeType="click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anim calcmode="lin" valueType="num">
                                      <p:cBhvr>
                                        <p:cTn id="35" dur="500" decel="50000" fill="hold">
                                          <p:stCondLst>
                                            <p:cond delay="0"/>
                                          </p:stCondLst>
                                        </p:cTn>
                                        <p:tgtEl>
                                          <p:spTgt spid="6">
                                            <p:txEl>
                                              <p:pRg st="5" end="5"/>
                                            </p:txEl>
                                          </p:spTgt>
                                        </p:tgtEl>
                                        <p:attrNameLst>
                                          <p:attrName>style.rotation</p:attrName>
                                        </p:attrNameLst>
                                      </p:cBhvr>
                                      <p:tavLst>
                                        <p:tav tm="0">
                                          <p:val>
                                            <p:fltVal val="-90"/>
                                          </p:val>
                                        </p:tav>
                                        <p:tav tm="100000">
                                          <p:val>
                                            <p:fltVal val="0"/>
                                          </p:val>
                                        </p:tav>
                                      </p:tavLst>
                                    </p:anim>
                                    <p:anim calcmode="lin" valueType="num">
                                      <p:cBhvr>
                                        <p:cTn id="36" dur="500" decel="50000" fill="hold">
                                          <p:stCondLst>
                                            <p:cond delay="0"/>
                                          </p:stCondLst>
                                        </p:cTn>
                                        <p:tgtEl>
                                          <p:spTgt spid="6">
                                            <p:txEl>
                                              <p:pRg st="5" end="5"/>
                                            </p:txEl>
                                          </p:spTgt>
                                        </p:tgtEl>
                                        <p:attrNameLst>
                                          <p:attrName>ppt_w</p:attrName>
                                        </p:attrNameLst>
                                      </p:cBhvr>
                                      <p:tavLst>
                                        <p:tav tm="0">
                                          <p:val>
                                            <p:strVal val="#ppt_w"/>
                                          </p:val>
                                        </p:tav>
                                        <p:tav tm="100000">
                                          <p:val>
                                            <p:strVal val="#ppt_w*.05"/>
                                          </p:val>
                                        </p:tav>
                                      </p:tavLst>
                                    </p:anim>
                                    <p:anim calcmode="lin" valueType="num">
                                      <p:cBhvr>
                                        <p:cTn id="37" dur="500" accel="50000" fill="hold">
                                          <p:stCondLst>
                                            <p:cond delay="500"/>
                                          </p:stCondLst>
                                        </p:cTn>
                                        <p:tgtEl>
                                          <p:spTgt spid="6">
                                            <p:txEl>
                                              <p:pRg st="5" end="5"/>
                                            </p:txEl>
                                          </p:spTgt>
                                        </p:tgtEl>
                                        <p:attrNameLst>
                                          <p:attrName>ppt_w</p:attrName>
                                        </p:attrNameLst>
                                      </p:cBhvr>
                                      <p:tavLst>
                                        <p:tav tm="0">
                                          <p:val>
                                            <p:strVal val="#ppt_w*.05"/>
                                          </p:val>
                                        </p:tav>
                                        <p:tav tm="100000">
                                          <p:val>
                                            <p:strVal val="#ppt_w"/>
                                          </p:val>
                                        </p:tav>
                                      </p:tavLst>
                                    </p:anim>
                                    <p:anim calcmode="lin" valueType="num">
                                      <p:cBhvr>
                                        <p:cTn id="38" dur="1000" fill="hold"/>
                                        <p:tgtEl>
                                          <p:spTgt spid="6">
                                            <p:txEl>
                                              <p:pRg st="5" end="5"/>
                                            </p:txEl>
                                          </p:spTgt>
                                        </p:tgtEl>
                                        <p:attrNameLst>
                                          <p:attrName>ppt_h</p:attrName>
                                        </p:attrNameLst>
                                      </p:cBhvr>
                                      <p:tavLst>
                                        <p:tav tm="0">
                                          <p:val>
                                            <p:strVal val="#ppt_h"/>
                                          </p:val>
                                        </p:tav>
                                        <p:tav tm="100000">
                                          <p:val>
                                            <p:strVal val="#ppt_h"/>
                                          </p:val>
                                        </p:tav>
                                      </p:tavLst>
                                    </p:anim>
                                    <p:anim calcmode="lin" valueType="num">
                                      <p:cBhvr>
                                        <p:cTn id="39" dur="500" decel="50000" fill="hold">
                                          <p:stCondLst>
                                            <p:cond delay="0"/>
                                          </p:stCondLst>
                                        </p:cTn>
                                        <p:tgtEl>
                                          <p:spTgt spid="6">
                                            <p:txEl>
                                              <p:pRg st="5" end="5"/>
                                            </p:txEl>
                                          </p:spTgt>
                                        </p:tgtEl>
                                        <p:attrNameLst>
                                          <p:attrName>ppt_x</p:attrName>
                                        </p:attrNameLst>
                                      </p:cBhvr>
                                      <p:tavLst>
                                        <p:tav tm="0">
                                          <p:val>
                                            <p:strVal val="#ppt_x+.4"/>
                                          </p:val>
                                        </p:tav>
                                        <p:tav tm="100000">
                                          <p:val>
                                            <p:strVal val="#ppt_x"/>
                                          </p:val>
                                        </p:tav>
                                      </p:tavLst>
                                    </p:anim>
                                    <p:anim calcmode="lin" valueType="num">
                                      <p:cBhvr>
                                        <p:cTn id="40" dur="500" decel="50000" fill="hold">
                                          <p:stCondLst>
                                            <p:cond delay="0"/>
                                          </p:stCondLst>
                                        </p:cTn>
                                        <p:tgtEl>
                                          <p:spTgt spid="6">
                                            <p:txEl>
                                              <p:pRg st="5" end="5"/>
                                            </p:txEl>
                                          </p:spTgt>
                                        </p:tgtEl>
                                        <p:attrNameLst>
                                          <p:attrName>ppt_y</p:attrName>
                                        </p:attrNameLst>
                                      </p:cBhvr>
                                      <p:tavLst>
                                        <p:tav tm="0">
                                          <p:val>
                                            <p:strVal val="#ppt_y-.2"/>
                                          </p:val>
                                        </p:tav>
                                        <p:tav tm="100000">
                                          <p:val>
                                            <p:strVal val="#ppt_y+.1"/>
                                          </p:val>
                                        </p:tav>
                                      </p:tavLst>
                                    </p:anim>
                                    <p:anim calcmode="lin" valueType="num">
                                      <p:cBhvr>
                                        <p:cTn id="41" dur="500" accel="50000" fill="hold">
                                          <p:stCondLst>
                                            <p:cond delay="500"/>
                                          </p:stCondLst>
                                        </p:cTn>
                                        <p:tgtEl>
                                          <p:spTgt spid="6">
                                            <p:txEl>
                                              <p:pRg st="5" end="5"/>
                                            </p:txEl>
                                          </p:spTgt>
                                        </p:tgtEl>
                                        <p:attrNameLst>
                                          <p:attrName>ppt_y</p:attrName>
                                        </p:attrNameLst>
                                      </p:cBhvr>
                                      <p:tavLst>
                                        <p:tav tm="0">
                                          <p:val>
                                            <p:strVal val="#ppt_y+.1"/>
                                          </p:val>
                                        </p:tav>
                                        <p:tav tm="100000">
                                          <p:val>
                                            <p:strVal val="#ppt_y"/>
                                          </p:val>
                                        </p:tav>
                                      </p:tavLst>
                                    </p:anim>
                                    <p:animEffect transition="in" filter="fade">
                                      <p:cBhvr>
                                        <p:cTn id="42" dur="1000" decel="50000">
                                          <p:stCondLst>
                                            <p:cond delay="0"/>
                                          </p:stCondLst>
                                        </p:cTn>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cstate="print">
            <a:alphaModFix amt="44000"/>
          </a:blip>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smtClean="0">
                <a:cs typeface="DecoType Naskh Special" pitchFamily="2" charset="-78"/>
              </a:rPr>
              <a:t>الرؤية الرمضانية</a:t>
            </a:r>
            <a:endParaRPr lang="ar-SA" sz="7200" b="1" dirty="0">
              <a:cs typeface="DecoType Naskh Special" pitchFamily="2" charset="-78"/>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21</a:t>
            </a:fld>
            <a:endParaRPr lang="ar-SA"/>
          </a:p>
        </p:txBody>
      </p:sp>
      <p:sp>
        <p:nvSpPr>
          <p:cNvPr id="6" name="عنصر نائب للمحتوى 5"/>
          <p:cNvSpPr>
            <a:spLocks noGrp="1"/>
          </p:cNvSpPr>
          <p:nvPr>
            <p:ph sz="quarter" idx="1"/>
          </p:nvPr>
        </p:nvSpPr>
        <p:spPr/>
        <p:txBody>
          <a:bodyPr>
            <a:normAutofit/>
          </a:bodyPr>
          <a:lstStyle/>
          <a:p>
            <a:r>
              <a:rPr lang="ar-SA" sz="4800" dirty="0" smtClean="0">
                <a:solidFill>
                  <a:schemeClr val="accent2">
                    <a:lumMod val="75000"/>
                  </a:schemeClr>
                </a:solidFill>
                <a:cs typeface="DecoType Naskh Special" pitchFamily="2" charset="-78"/>
              </a:rPr>
              <a:t>بر وصلة</a:t>
            </a:r>
          </a:p>
          <a:p>
            <a:r>
              <a:rPr lang="ar-SA" sz="4800" dirty="0" smtClean="0">
                <a:solidFill>
                  <a:schemeClr val="accent2">
                    <a:lumMod val="75000"/>
                  </a:schemeClr>
                </a:solidFill>
                <a:cs typeface="DecoType Naskh Special" pitchFamily="2" charset="-78"/>
              </a:rPr>
              <a:t>عزة وقوة.</a:t>
            </a:r>
          </a:p>
          <a:p>
            <a:r>
              <a:rPr lang="ar-SA" sz="4800" dirty="0" smtClean="0">
                <a:solidFill>
                  <a:schemeClr val="accent2">
                    <a:lumMod val="75000"/>
                  </a:schemeClr>
                </a:solidFill>
                <a:cs typeface="DecoType Naskh Special" pitchFamily="2" charset="-78"/>
              </a:rPr>
              <a:t>صحة وإرادة.</a:t>
            </a:r>
          </a:p>
          <a:p>
            <a:r>
              <a:rPr lang="ar-SA" sz="4800" dirty="0" smtClean="0">
                <a:solidFill>
                  <a:schemeClr val="accent2">
                    <a:lumMod val="75000"/>
                  </a:schemeClr>
                </a:solidFill>
                <a:cs typeface="DecoType Naskh Special" pitchFamily="2" charset="-78"/>
              </a:rPr>
              <a:t>رحمة وإنسانية.</a:t>
            </a:r>
          </a:p>
          <a:p>
            <a:r>
              <a:rPr lang="ar-SA" sz="4800" dirty="0" smtClean="0">
                <a:solidFill>
                  <a:schemeClr val="accent2">
                    <a:lumMod val="75000"/>
                  </a:schemeClr>
                </a:solidFill>
                <a:cs typeface="DecoType Naskh Special" pitchFamily="2" charset="-78"/>
              </a:rPr>
              <a:t>تعاون وإصلاح.</a:t>
            </a:r>
            <a:endParaRPr lang="ar-SA" sz="4800" dirty="0">
              <a:solidFill>
                <a:schemeClr val="accent2">
                  <a:lumMod val="75000"/>
                </a:schemeClr>
              </a:solidFill>
              <a:cs typeface="DecoType Naskh Special" pitchFamily="2" charset="-78"/>
            </a:endParaRPr>
          </a:p>
        </p:txBody>
      </p:sp>
      <p:sp>
        <p:nvSpPr>
          <p:cNvPr id="7" name="تمرير عمودي 6"/>
          <p:cNvSpPr/>
          <p:nvPr/>
        </p:nvSpPr>
        <p:spPr>
          <a:xfrm>
            <a:off x="642910" y="1714488"/>
            <a:ext cx="5357850" cy="4286280"/>
          </a:xfrm>
          <a:prstGeom prst="verticalScrol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6000" dirty="0" smtClean="0">
                <a:cs typeface="DecoType Naskh Special" pitchFamily="2" charset="-78"/>
              </a:rPr>
              <a:t>فريضة بهذه المعاني</a:t>
            </a:r>
          </a:p>
          <a:p>
            <a:pPr algn="ctr"/>
            <a:r>
              <a:rPr lang="ar-SA" sz="6000" dirty="0" smtClean="0">
                <a:cs typeface="DecoType Naskh Special" pitchFamily="2" charset="-78"/>
              </a:rPr>
              <a:t>ألا تستحق استعدادا واهتماما؟؟</a:t>
            </a:r>
            <a:endParaRPr lang="ar-SA" sz="6000" dirty="0">
              <a:cs typeface="DecoType Naskh Special"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 calcmode="lin" valueType="num">
                                      <p:cBhvr>
                                        <p:cTn id="15" dur="1000" fill="hold"/>
                                        <p:tgtEl>
                                          <p:spTgt spid="6">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6">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6">
                                            <p:txEl>
                                              <p:pRg st="0" end="0"/>
                                            </p:txEl>
                                          </p:spTgt>
                                        </p:tgtEl>
                                        <p:attrNameLst>
                                          <p:attrName>ppt_y</p:attrName>
                                        </p:attrNameLst>
                                      </p:cBhvr>
                                      <p:tavLst>
                                        <p:tav tm="0">
                                          <p:val>
                                            <p:strVal val="#ppt_y"/>
                                          </p:val>
                                        </p:tav>
                                        <p:tav tm="100000">
                                          <p:val>
                                            <p:strVal val="#ppt_y"/>
                                          </p:val>
                                        </p:tav>
                                      </p:tavLst>
                                    </p:anim>
                                    <p:animEffect transition="in" filter="fade">
                                      <p:cBhvr>
                                        <p:cTn id="18" dur="1000"/>
                                        <p:tgtEl>
                                          <p:spTgt spid="6">
                                            <p:txEl>
                                              <p:pRg st="0" end="0"/>
                                            </p:txEl>
                                          </p:spTgt>
                                        </p:tgtEl>
                                      </p:cBhvr>
                                    </p:animEffect>
                                  </p:childTnLst>
                                </p:cTn>
                              </p:par>
                              <p:par>
                                <p:cTn id="19" presetID="48" presetClass="entr" presetSubtype="0" accel="50000" fill="hold"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 calcmode="lin" valueType="num">
                                      <p:cBhvr>
                                        <p:cTn id="21" dur="1000" fill="hold"/>
                                        <p:tgtEl>
                                          <p:spTgt spid="6">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2" dur="1000" fill="hold"/>
                                        <p:tgtEl>
                                          <p:spTgt spid="6">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3" dur="1000" fill="hold"/>
                                        <p:tgtEl>
                                          <p:spTgt spid="6">
                                            <p:txEl>
                                              <p:pRg st="1" end="1"/>
                                            </p:txEl>
                                          </p:spTgt>
                                        </p:tgtEl>
                                        <p:attrNameLst>
                                          <p:attrName>ppt_y</p:attrName>
                                        </p:attrNameLst>
                                      </p:cBhvr>
                                      <p:tavLst>
                                        <p:tav tm="0">
                                          <p:val>
                                            <p:strVal val="#ppt_y"/>
                                          </p:val>
                                        </p:tav>
                                        <p:tav tm="100000">
                                          <p:val>
                                            <p:strVal val="#ppt_y"/>
                                          </p:val>
                                        </p:tav>
                                      </p:tavLst>
                                    </p:anim>
                                    <p:animEffect transition="in" filter="fade">
                                      <p:cBhvr>
                                        <p:cTn id="24" dur="1000"/>
                                        <p:tgtEl>
                                          <p:spTgt spid="6">
                                            <p:txEl>
                                              <p:pRg st="1" end="1"/>
                                            </p:txEl>
                                          </p:spTgt>
                                        </p:tgtEl>
                                      </p:cBhvr>
                                    </p:animEffect>
                                  </p:childTnLst>
                                </p:cTn>
                              </p:par>
                              <p:par>
                                <p:cTn id="25" presetID="48" presetClass="entr" presetSubtype="0" accel="50000" fill="hold" nodeType="with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 calcmode="lin" valueType="num">
                                      <p:cBhvr>
                                        <p:cTn id="27" dur="1000" fill="hold"/>
                                        <p:tgtEl>
                                          <p:spTgt spid="6">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8" dur="1000" fill="hold"/>
                                        <p:tgtEl>
                                          <p:spTgt spid="6">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9" dur="1000" fill="hold"/>
                                        <p:tgtEl>
                                          <p:spTgt spid="6">
                                            <p:txEl>
                                              <p:pRg st="2" end="2"/>
                                            </p:txEl>
                                          </p:spTgt>
                                        </p:tgtEl>
                                        <p:attrNameLst>
                                          <p:attrName>ppt_y</p:attrName>
                                        </p:attrNameLst>
                                      </p:cBhvr>
                                      <p:tavLst>
                                        <p:tav tm="0">
                                          <p:val>
                                            <p:strVal val="#ppt_y"/>
                                          </p:val>
                                        </p:tav>
                                        <p:tav tm="100000">
                                          <p:val>
                                            <p:strVal val="#ppt_y"/>
                                          </p:val>
                                        </p:tav>
                                      </p:tavLst>
                                    </p:anim>
                                    <p:animEffect transition="in" filter="fade">
                                      <p:cBhvr>
                                        <p:cTn id="30" dur="1000"/>
                                        <p:tgtEl>
                                          <p:spTgt spid="6">
                                            <p:txEl>
                                              <p:pRg st="2" end="2"/>
                                            </p:txEl>
                                          </p:spTgt>
                                        </p:tgtEl>
                                      </p:cBhvr>
                                    </p:animEffect>
                                  </p:childTnLst>
                                </p:cTn>
                              </p:par>
                              <p:par>
                                <p:cTn id="31" presetID="48" presetClass="entr" presetSubtype="0" accel="50000" fill="hold" nodeType="withEffect">
                                  <p:stCondLst>
                                    <p:cond delay="0"/>
                                  </p:stCondLst>
                                  <p:childTnLst>
                                    <p:set>
                                      <p:cBhvr>
                                        <p:cTn id="32" dur="1" fill="hold">
                                          <p:stCondLst>
                                            <p:cond delay="0"/>
                                          </p:stCondLst>
                                        </p:cTn>
                                        <p:tgtEl>
                                          <p:spTgt spid="6">
                                            <p:txEl>
                                              <p:pRg st="3" end="3"/>
                                            </p:txEl>
                                          </p:spTgt>
                                        </p:tgtEl>
                                        <p:attrNameLst>
                                          <p:attrName>style.visibility</p:attrName>
                                        </p:attrNameLst>
                                      </p:cBhvr>
                                      <p:to>
                                        <p:strVal val="visible"/>
                                      </p:to>
                                    </p:set>
                                    <p:anim calcmode="lin" valueType="num">
                                      <p:cBhvr>
                                        <p:cTn id="33" dur="1000" fill="hold"/>
                                        <p:tgtEl>
                                          <p:spTgt spid="6">
                                            <p:txEl>
                                              <p:pRg st="3" end="3"/>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4" dur="1000" fill="hold"/>
                                        <p:tgtEl>
                                          <p:spTgt spid="6">
                                            <p:txEl>
                                              <p:pRg st="3" end="3"/>
                                            </p:txEl>
                                          </p:spTgt>
                                        </p:tgtEl>
                                        <p:attrNameLst>
                                          <p:attrName>ppt_x</p:attrName>
                                        </p:attrNameLst>
                                      </p:cBhvr>
                                      <p:tavLst>
                                        <p:tav tm="0">
                                          <p:val>
                                            <p:fltVal val="-1"/>
                                          </p:val>
                                        </p:tav>
                                        <p:tav tm="50000">
                                          <p:val>
                                            <p:fltVal val="0.95"/>
                                          </p:val>
                                        </p:tav>
                                        <p:tav tm="100000">
                                          <p:val>
                                            <p:strVal val="#ppt_x"/>
                                          </p:val>
                                        </p:tav>
                                      </p:tavLst>
                                    </p:anim>
                                    <p:anim calcmode="lin" valueType="num">
                                      <p:cBhvr>
                                        <p:cTn id="35" dur="1000" fill="hold"/>
                                        <p:tgtEl>
                                          <p:spTgt spid="6">
                                            <p:txEl>
                                              <p:pRg st="3" end="3"/>
                                            </p:txEl>
                                          </p:spTgt>
                                        </p:tgtEl>
                                        <p:attrNameLst>
                                          <p:attrName>ppt_y</p:attrName>
                                        </p:attrNameLst>
                                      </p:cBhvr>
                                      <p:tavLst>
                                        <p:tav tm="0">
                                          <p:val>
                                            <p:strVal val="#ppt_y"/>
                                          </p:val>
                                        </p:tav>
                                        <p:tav tm="100000">
                                          <p:val>
                                            <p:strVal val="#ppt_y"/>
                                          </p:val>
                                        </p:tav>
                                      </p:tavLst>
                                    </p:anim>
                                    <p:animEffect transition="in" filter="fade">
                                      <p:cBhvr>
                                        <p:cTn id="36" dur="1000"/>
                                        <p:tgtEl>
                                          <p:spTgt spid="6">
                                            <p:txEl>
                                              <p:pRg st="3" end="3"/>
                                            </p:txEl>
                                          </p:spTgt>
                                        </p:tgtEl>
                                      </p:cBhvr>
                                    </p:animEffect>
                                  </p:childTnLst>
                                </p:cTn>
                              </p:par>
                              <p:par>
                                <p:cTn id="37" presetID="48" presetClass="entr" presetSubtype="0" accel="50000" fill="hold" nodeType="with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anim calcmode="lin" valueType="num">
                                      <p:cBhvr>
                                        <p:cTn id="39" dur="1000" fill="hold"/>
                                        <p:tgtEl>
                                          <p:spTgt spid="6">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0" dur="1000" fill="hold"/>
                                        <p:tgtEl>
                                          <p:spTgt spid="6">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41" dur="1000" fill="hold"/>
                                        <p:tgtEl>
                                          <p:spTgt spid="6">
                                            <p:txEl>
                                              <p:pRg st="4" end="4"/>
                                            </p:txEl>
                                          </p:spTgt>
                                        </p:tgtEl>
                                        <p:attrNameLst>
                                          <p:attrName>ppt_y</p:attrName>
                                        </p:attrNameLst>
                                      </p:cBhvr>
                                      <p:tavLst>
                                        <p:tav tm="0">
                                          <p:val>
                                            <p:strVal val="#ppt_y"/>
                                          </p:val>
                                        </p:tav>
                                        <p:tav tm="100000">
                                          <p:val>
                                            <p:strVal val="#ppt_y"/>
                                          </p:val>
                                        </p:tav>
                                      </p:tavLst>
                                    </p:anim>
                                    <p:animEffect transition="in" filter="fade">
                                      <p:cBhvr>
                                        <p:cTn id="42" dur="1000"/>
                                        <p:tgtEl>
                                          <p:spTgt spid="6">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6" presetClass="entr" presetSubtype="0" fill="hold" nodeType="clickEffect">
                                  <p:stCondLst>
                                    <p:cond delay="0"/>
                                  </p:stCondLst>
                                  <p:iterate type="lt">
                                    <p:tmPct val="10000"/>
                                  </p:iterate>
                                  <p:childTnLst>
                                    <p:set>
                                      <p:cBhvr>
                                        <p:cTn id="46" dur="1" fill="hold">
                                          <p:stCondLst>
                                            <p:cond delay="0"/>
                                          </p:stCondLst>
                                        </p:cTn>
                                        <p:tgtEl>
                                          <p:spTgt spid="7">
                                            <p:txEl>
                                              <p:pRg st="0" end="0"/>
                                            </p:txEl>
                                          </p:spTgt>
                                        </p:tgtEl>
                                        <p:attrNameLst>
                                          <p:attrName>style.visibility</p:attrName>
                                        </p:attrNameLst>
                                      </p:cBhvr>
                                      <p:to>
                                        <p:strVal val="visible"/>
                                      </p:to>
                                    </p:set>
                                    <p:anim by="(-#ppt_w*2)" calcmode="lin" valueType="num">
                                      <p:cBhvr rctx="PPT">
                                        <p:cTn id="47" dur="500" autoRev="1" fill="hold">
                                          <p:stCondLst>
                                            <p:cond delay="0"/>
                                          </p:stCondLst>
                                        </p:cTn>
                                        <p:tgtEl>
                                          <p:spTgt spid="7">
                                            <p:txEl>
                                              <p:pRg st="0" end="0"/>
                                            </p:txEl>
                                          </p:spTgt>
                                        </p:tgtEl>
                                        <p:attrNameLst>
                                          <p:attrName>ppt_w</p:attrName>
                                        </p:attrNameLst>
                                      </p:cBhvr>
                                    </p:anim>
                                    <p:anim by="(#ppt_w*0.50)" calcmode="lin" valueType="num">
                                      <p:cBhvr>
                                        <p:cTn id="48" dur="500" decel="50000" autoRev="1" fill="hold">
                                          <p:stCondLst>
                                            <p:cond delay="0"/>
                                          </p:stCondLst>
                                        </p:cTn>
                                        <p:tgtEl>
                                          <p:spTgt spid="7">
                                            <p:txEl>
                                              <p:pRg st="0" end="0"/>
                                            </p:txEl>
                                          </p:spTgt>
                                        </p:tgtEl>
                                        <p:attrNameLst>
                                          <p:attrName>ppt_x</p:attrName>
                                        </p:attrNameLst>
                                      </p:cBhvr>
                                    </p:anim>
                                    <p:anim from="(-#ppt_h/2)" to="(#ppt_y)" calcmode="lin" valueType="num">
                                      <p:cBhvr>
                                        <p:cTn id="49" dur="1000" fill="hold">
                                          <p:stCondLst>
                                            <p:cond delay="0"/>
                                          </p:stCondLst>
                                        </p:cTn>
                                        <p:tgtEl>
                                          <p:spTgt spid="7">
                                            <p:txEl>
                                              <p:pRg st="0" end="0"/>
                                            </p:txEl>
                                          </p:spTgt>
                                        </p:tgtEl>
                                        <p:attrNameLst>
                                          <p:attrName>ppt_y</p:attrName>
                                        </p:attrNameLst>
                                      </p:cBhvr>
                                    </p:anim>
                                    <p:animRot by="21600000">
                                      <p:cBhvr>
                                        <p:cTn id="50" dur="1000" fill="hold">
                                          <p:stCondLst>
                                            <p:cond delay="0"/>
                                          </p:stCondLst>
                                        </p:cTn>
                                        <p:tgtEl>
                                          <p:spTgt spid="7">
                                            <p:txEl>
                                              <p:pRg st="0" end="0"/>
                                            </p:txEl>
                                          </p:spTgt>
                                        </p:tgtEl>
                                        <p:attrNameLst>
                                          <p:attrName>r</p:attrName>
                                        </p:attrNameLst>
                                      </p:cBhvr>
                                    </p:animRot>
                                  </p:childTnLst>
                                </p:cTn>
                              </p:par>
                              <p:par>
                                <p:cTn id="51" presetID="56" presetClass="entr" presetSubtype="0" fill="hold" nodeType="withEffect">
                                  <p:stCondLst>
                                    <p:cond delay="0"/>
                                  </p:stCondLst>
                                  <p:iterate type="lt">
                                    <p:tmPct val="10000"/>
                                  </p:iterate>
                                  <p:childTnLst>
                                    <p:set>
                                      <p:cBhvr>
                                        <p:cTn id="52" dur="1" fill="hold">
                                          <p:stCondLst>
                                            <p:cond delay="0"/>
                                          </p:stCondLst>
                                        </p:cTn>
                                        <p:tgtEl>
                                          <p:spTgt spid="7">
                                            <p:txEl>
                                              <p:pRg st="1" end="1"/>
                                            </p:txEl>
                                          </p:spTgt>
                                        </p:tgtEl>
                                        <p:attrNameLst>
                                          <p:attrName>style.visibility</p:attrName>
                                        </p:attrNameLst>
                                      </p:cBhvr>
                                      <p:to>
                                        <p:strVal val="visible"/>
                                      </p:to>
                                    </p:set>
                                    <p:anim by="(-#ppt_w*2)" calcmode="lin" valueType="num">
                                      <p:cBhvr rctx="PPT">
                                        <p:cTn id="53" dur="500" autoRev="1" fill="hold">
                                          <p:stCondLst>
                                            <p:cond delay="0"/>
                                          </p:stCondLst>
                                        </p:cTn>
                                        <p:tgtEl>
                                          <p:spTgt spid="7">
                                            <p:txEl>
                                              <p:pRg st="1" end="1"/>
                                            </p:txEl>
                                          </p:spTgt>
                                        </p:tgtEl>
                                        <p:attrNameLst>
                                          <p:attrName>ppt_w</p:attrName>
                                        </p:attrNameLst>
                                      </p:cBhvr>
                                    </p:anim>
                                    <p:anim by="(#ppt_w*0.50)" calcmode="lin" valueType="num">
                                      <p:cBhvr>
                                        <p:cTn id="54" dur="500" decel="50000" autoRev="1" fill="hold">
                                          <p:stCondLst>
                                            <p:cond delay="0"/>
                                          </p:stCondLst>
                                        </p:cTn>
                                        <p:tgtEl>
                                          <p:spTgt spid="7">
                                            <p:txEl>
                                              <p:pRg st="1" end="1"/>
                                            </p:txEl>
                                          </p:spTgt>
                                        </p:tgtEl>
                                        <p:attrNameLst>
                                          <p:attrName>ppt_x</p:attrName>
                                        </p:attrNameLst>
                                      </p:cBhvr>
                                    </p:anim>
                                    <p:anim from="(-#ppt_h/2)" to="(#ppt_y)" calcmode="lin" valueType="num">
                                      <p:cBhvr>
                                        <p:cTn id="55" dur="1000" fill="hold">
                                          <p:stCondLst>
                                            <p:cond delay="0"/>
                                          </p:stCondLst>
                                        </p:cTn>
                                        <p:tgtEl>
                                          <p:spTgt spid="7">
                                            <p:txEl>
                                              <p:pRg st="1" end="1"/>
                                            </p:txEl>
                                          </p:spTgt>
                                        </p:tgtEl>
                                        <p:attrNameLst>
                                          <p:attrName>ppt_y</p:attrName>
                                        </p:attrNameLst>
                                      </p:cBhvr>
                                    </p:anim>
                                    <p:animRot by="21600000">
                                      <p:cBhvr>
                                        <p:cTn id="56" dur="1000" fill="hold">
                                          <p:stCondLst>
                                            <p:cond delay="0"/>
                                          </p:stCondLst>
                                        </p:cTn>
                                        <p:tgtEl>
                                          <p:spTgt spid="7">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1000"/>
            <a:lum/>
          </a:blip>
          <a:srcRect/>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smtClean="0">
                <a:solidFill>
                  <a:schemeClr val="accent2">
                    <a:lumMod val="50000"/>
                  </a:schemeClr>
                </a:solidFill>
                <a:cs typeface="DecoType Naskh Special" pitchFamily="2" charset="-78"/>
              </a:rPr>
              <a:t>محاور الخطة</a:t>
            </a:r>
            <a:endParaRPr lang="ar-SA" sz="7200" dirty="0"/>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22</a:t>
            </a:fld>
            <a:endParaRPr lang="ar-SA"/>
          </a:p>
        </p:txBody>
      </p:sp>
      <p:sp>
        <p:nvSpPr>
          <p:cNvPr id="6" name="عنصر نائب للمحتوى 5"/>
          <p:cNvSpPr>
            <a:spLocks noGrp="1"/>
          </p:cNvSpPr>
          <p:nvPr>
            <p:ph sz="quarter" idx="1"/>
          </p:nvPr>
        </p:nvSpPr>
        <p:spPr/>
        <p:txBody>
          <a:bodyPr>
            <a:normAutofit fontScale="92500" lnSpcReduction="10000"/>
          </a:bodyPr>
          <a:lstStyle/>
          <a:p>
            <a:r>
              <a:rPr lang="ar-SA" sz="4300" dirty="0" smtClean="0">
                <a:solidFill>
                  <a:schemeClr val="accent2">
                    <a:lumMod val="75000"/>
                  </a:schemeClr>
                </a:solidFill>
                <a:cs typeface="DecoType Naskh Special" pitchFamily="2" charset="-78"/>
              </a:rPr>
              <a:t>أكتب شعارك الرمضاني.</a:t>
            </a:r>
          </a:p>
          <a:p>
            <a:r>
              <a:rPr lang="ar-SA" sz="4300" dirty="0" err="1" smtClean="0">
                <a:solidFill>
                  <a:schemeClr val="accent2">
                    <a:lumMod val="75000"/>
                  </a:schemeClr>
                </a:solidFill>
                <a:cs typeface="DecoType Naskh Special" pitchFamily="2" charset="-78"/>
              </a:rPr>
              <a:t>إقبض</a:t>
            </a:r>
            <a:r>
              <a:rPr lang="ar-SA" sz="4300" dirty="0" smtClean="0">
                <a:solidFill>
                  <a:schemeClr val="accent2">
                    <a:lumMod val="75000"/>
                  </a:schemeClr>
                </a:solidFill>
                <a:cs typeface="DecoType Naskh Special" pitchFamily="2" charset="-78"/>
              </a:rPr>
              <a:t> على لصوص رمضان.</a:t>
            </a:r>
          </a:p>
          <a:p>
            <a:r>
              <a:rPr lang="ar-SA" sz="4300" dirty="0" smtClean="0">
                <a:solidFill>
                  <a:schemeClr val="accent2">
                    <a:lumMod val="75000"/>
                  </a:schemeClr>
                </a:solidFill>
                <a:cs typeface="DecoType Naskh Special" pitchFamily="2" charset="-78"/>
              </a:rPr>
              <a:t>خطط لعلاقاتك في رمضان.</a:t>
            </a:r>
          </a:p>
          <a:p>
            <a:r>
              <a:rPr lang="ar-SA" sz="4300" dirty="0" smtClean="0">
                <a:solidFill>
                  <a:schemeClr val="accent2">
                    <a:lumMod val="75000"/>
                  </a:schemeClr>
                </a:solidFill>
                <a:cs typeface="DecoType Naskh Special" pitchFamily="2" charset="-78"/>
              </a:rPr>
              <a:t>ركز على الأوقات الفاعلة.</a:t>
            </a:r>
          </a:p>
          <a:p>
            <a:r>
              <a:rPr lang="ar-SA" sz="4300" dirty="0" err="1" smtClean="0">
                <a:solidFill>
                  <a:schemeClr val="accent2">
                    <a:lumMod val="75000"/>
                  </a:schemeClr>
                </a:solidFill>
                <a:cs typeface="DecoType Naskh Special" pitchFamily="2" charset="-78"/>
              </a:rPr>
              <a:t>إجعل</a:t>
            </a:r>
            <a:r>
              <a:rPr lang="ar-SA" sz="4300" dirty="0" smtClean="0">
                <a:solidFill>
                  <a:schemeClr val="accent2">
                    <a:lumMod val="75000"/>
                  </a:schemeClr>
                </a:solidFill>
                <a:cs typeface="DecoType Naskh Special" pitchFamily="2" charset="-78"/>
              </a:rPr>
              <a:t> خلقك في رمضان القرآن الكريم.</a:t>
            </a:r>
          </a:p>
          <a:p>
            <a:r>
              <a:rPr lang="ar-SA" sz="4300" dirty="0" smtClean="0">
                <a:solidFill>
                  <a:schemeClr val="accent2">
                    <a:lumMod val="75000"/>
                  </a:schemeClr>
                </a:solidFill>
                <a:cs typeface="DecoType Naskh Special" pitchFamily="2" charset="-78"/>
              </a:rPr>
              <a:t>كن قياديا في الأعمال الدعوية.</a:t>
            </a:r>
          </a:p>
          <a:p>
            <a:r>
              <a:rPr lang="ar-SA" sz="4300" dirty="0" smtClean="0">
                <a:solidFill>
                  <a:schemeClr val="accent2">
                    <a:lumMod val="75000"/>
                  </a:schemeClr>
                </a:solidFill>
                <a:cs typeface="DecoType Naskh Special" pitchFamily="2" charset="-78"/>
              </a:rPr>
              <a:t>خصص </a:t>
            </a:r>
            <a:r>
              <a:rPr lang="ar-SA" sz="4300" dirty="0" err="1" smtClean="0">
                <a:solidFill>
                  <a:schemeClr val="accent2">
                    <a:lumMod val="75000"/>
                  </a:schemeClr>
                </a:solidFill>
                <a:cs typeface="DecoType Naskh Special" pitchFamily="2" charset="-78"/>
              </a:rPr>
              <a:t>أوقاتا</a:t>
            </a:r>
            <a:r>
              <a:rPr lang="ar-SA" sz="4300" dirty="0" smtClean="0">
                <a:solidFill>
                  <a:schemeClr val="accent2">
                    <a:lumMod val="75000"/>
                  </a:schemeClr>
                </a:solidFill>
                <a:cs typeface="DecoType Naskh Special" pitchFamily="2" charset="-78"/>
              </a:rPr>
              <a:t> للارتقاء العلمي.</a:t>
            </a:r>
          </a:p>
          <a:p>
            <a:endParaRPr lang="ar-SA" sz="4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56" presetClass="entr" presetSubtype="0" fill="hold" nodeType="clickEffect">
                                  <p:stCondLst>
                                    <p:cond delay="0"/>
                                  </p:stCondLst>
                                  <p:iterate type="lt">
                                    <p:tmPct val="10000"/>
                                  </p:iterate>
                                  <p:childTnLst>
                                    <p:set>
                                      <p:cBhvr>
                                        <p:cTn id="14" dur="1" fill="hold">
                                          <p:stCondLst>
                                            <p:cond delay="0"/>
                                          </p:stCondLst>
                                        </p:cTn>
                                        <p:tgtEl>
                                          <p:spTgt spid="6">
                                            <p:txEl>
                                              <p:pRg st="0" end="0"/>
                                            </p:txEl>
                                          </p:spTgt>
                                        </p:tgtEl>
                                        <p:attrNameLst>
                                          <p:attrName>style.visibility</p:attrName>
                                        </p:attrNameLst>
                                      </p:cBhvr>
                                      <p:to>
                                        <p:strVal val="visible"/>
                                      </p:to>
                                    </p:set>
                                    <p:anim by="(-#ppt_w*2)" calcmode="lin" valueType="num">
                                      <p:cBhvr rctx="PPT">
                                        <p:cTn id="15" dur="500" autoRev="1" fill="hold">
                                          <p:stCondLst>
                                            <p:cond delay="0"/>
                                          </p:stCondLst>
                                        </p:cTn>
                                        <p:tgtEl>
                                          <p:spTgt spid="6">
                                            <p:txEl>
                                              <p:pRg st="0" end="0"/>
                                            </p:txEl>
                                          </p:spTgt>
                                        </p:tgtEl>
                                        <p:attrNameLst>
                                          <p:attrName>ppt_w</p:attrName>
                                        </p:attrNameLst>
                                      </p:cBhvr>
                                    </p:anim>
                                    <p:anim by="(#ppt_w*0.50)" calcmode="lin" valueType="num">
                                      <p:cBhvr>
                                        <p:cTn id="16" dur="500" decel="50000" autoRev="1" fill="hold">
                                          <p:stCondLst>
                                            <p:cond delay="0"/>
                                          </p:stCondLst>
                                        </p:cTn>
                                        <p:tgtEl>
                                          <p:spTgt spid="6">
                                            <p:txEl>
                                              <p:pRg st="0" end="0"/>
                                            </p:txEl>
                                          </p:spTgt>
                                        </p:tgtEl>
                                        <p:attrNameLst>
                                          <p:attrName>ppt_x</p:attrName>
                                        </p:attrNameLst>
                                      </p:cBhvr>
                                    </p:anim>
                                    <p:anim from="(-#ppt_h/2)" to="(#ppt_y)" calcmode="lin" valueType="num">
                                      <p:cBhvr>
                                        <p:cTn id="17" dur="1000" fill="hold">
                                          <p:stCondLst>
                                            <p:cond delay="0"/>
                                          </p:stCondLst>
                                        </p:cTn>
                                        <p:tgtEl>
                                          <p:spTgt spid="6">
                                            <p:txEl>
                                              <p:pRg st="0" end="0"/>
                                            </p:txEl>
                                          </p:spTgt>
                                        </p:tgtEl>
                                        <p:attrNameLst>
                                          <p:attrName>ppt_y</p:attrName>
                                        </p:attrNameLst>
                                      </p:cBhvr>
                                    </p:anim>
                                    <p:animRot by="21600000">
                                      <p:cBhvr>
                                        <p:cTn id="18" dur="1000" fill="hold">
                                          <p:stCondLst>
                                            <p:cond delay="0"/>
                                          </p:stCondLst>
                                        </p:cTn>
                                        <p:tgtEl>
                                          <p:spTgt spid="6">
                                            <p:txEl>
                                              <p:pRg st="0" end="0"/>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56" presetClass="entr" presetSubtype="0" fill="hold" nodeType="clickEffect">
                                  <p:stCondLst>
                                    <p:cond delay="0"/>
                                  </p:stCondLst>
                                  <p:iterate type="lt">
                                    <p:tmPct val="10000"/>
                                  </p:iterate>
                                  <p:childTnLst>
                                    <p:set>
                                      <p:cBhvr>
                                        <p:cTn id="22" dur="1" fill="hold">
                                          <p:stCondLst>
                                            <p:cond delay="0"/>
                                          </p:stCondLst>
                                        </p:cTn>
                                        <p:tgtEl>
                                          <p:spTgt spid="6">
                                            <p:txEl>
                                              <p:pRg st="1" end="1"/>
                                            </p:txEl>
                                          </p:spTgt>
                                        </p:tgtEl>
                                        <p:attrNameLst>
                                          <p:attrName>style.visibility</p:attrName>
                                        </p:attrNameLst>
                                      </p:cBhvr>
                                      <p:to>
                                        <p:strVal val="visible"/>
                                      </p:to>
                                    </p:set>
                                    <p:anim by="(-#ppt_w*2)" calcmode="lin" valueType="num">
                                      <p:cBhvr rctx="PPT">
                                        <p:cTn id="23" dur="500" autoRev="1" fill="hold">
                                          <p:stCondLst>
                                            <p:cond delay="0"/>
                                          </p:stCondLst>
                                        </p:cTn>
                                        <p:tgtEl>
                                          <p:spTgt spid="6">
                                            <p:txEl>
                                              <p:pRg st="1" end="1"/>
                                            </p:txEl>
                                          </p:spTgt>
                                        </p:tgtEl>
                                        <p:attrNameLst>
                                          <p:attrName>ppt_w</p:attrName>
                                        </p:attrNameLst>
                                      </p:cBhvr>
                                    </p:anim>
                                    <p:anim by="(#ppt_w*0.50)" calcmode="lin" valueType="num">
                                      <p:cBhvr>
                                        <p:cTn id="24" dur="500" decel="50000" autoRev="1" fill="hold">
                                          <p:stCondLst>
                                            <p:cond delay="0"/>
                                          </p:stCondLst>
                                        </p:cTn>
                                        <p:tgtEl>
                                          <p:spTgt spid="6">
                                            <p:txEl>
                                              <p:pRg st="1" end="1"/>
                                            </p:txEl>
                                          </p:spTgt>
                                        </p:tgtEl>
                                        <p:attrNameLst>
                                          <p:attrName>ppt_x</p:attrName>
                                        </p:attrNameLst>
                                      </p:cBhvr>
                                    </p:anim>
                                    <p:anim from="(-#ppt_h/2)" to="(#ppt_y)" calcmode="lin" valueType="num">
                                      <p:cBhvr>
                                        <p:cTn id="25" dur="1000" fill="hold">
                                          <p:stCondLst>
                                            <p:cond delay="0"/>
                                          </p:stCondLst>
                                        </p:cTn>
                                        <p:tgtEl>
                                          <p:spTgt spid="6">
                                            <p:txEl>
                                              <p:pRg st="1" end="1"/>
                                            </p:txEl>
                                          </p:spTgt>
                                        </p:tgtEl>
                                        <p:attrNameLst>
                                          <p:attrName>ppt_y</p:attrName>
                                        </p:attrNameLst>
                                      </p:cBhvr>
                                    </p:anim>
                                    <p:animRot by="21600000">
                                      <p:cBhvr>
                                        <p:cTn id="26" dur="1000" fill="hold">
                                          <p:stCondLst>
                                            <p:cond delay="0"/>
                                          </p:stCondLst>
                                        </p:cTn>
                                        <p:tgtEl>
                                          <p:spTgt spid="6">
                                            <p:txEl>
                                              <p:pRg st="1" end="1"/>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nodeType="clickEffect">
                                  <p:stCondLst>
                                    <p:cond delay="0"/>
                                  </p:stCondLst>
                                  <p:iterate type="lt">
                                    <p:tmPct val="10000"/>
                                  </p:iterate>
                                  <p:childTnLst>
                                    <p:set>
                                      <p:cBhvr>
                                        <p:cTn id="30" dur="1" fill="hold">
                                          <p:stCondLst>
                                            <p:cond delay="0"/>
                                          </p:stCondLst>
                                        </p:cTn>
                                        <p:tgtEl>
                                          <p:spTgt spid="6">
                                            <p:txEl>
                                              <p:pRg st="2" end="2"/>
                                            </p:txEl>
                                          </p:spTgt>
                                        </p:tgtEl>
                                        <p:attrNameLst>
                                          <p:attrName>style.visibility</p:attrName>
                                        </p:attrNameLst>
                                      </p:cBhvr>
                                      <p:to>
                                        <p:strVal val="visible"/>
                                      </p:to>
                                    </p:set>
                                    <p:anim by="(-#ppt_w*2)" calcmode="lin" valueType="num">
                                      <p:cBhvr rctx="PPT">
                                        <p:cTn id="31" dur="500" autoRev="1" fill="hold">
                                          <p:stCondLst>
                                            <p:cond delay="0"/>
                                          </p:stCondLst>
                                        </p:cTn>
                                        <p:tgtEl>
                                          <p:spTgt spid="6">
                                            <p:txEl>
                                              <p:pRg st="2" end="2"/>
                                            </p:txEl>
                                          </p:spTgt>
                                        </p:tgtEl>
                                        <p:attrNameLst>
                                          <p:attrName>ppt_w</p:attrName>
                                        </p:attrNameLst>
                                      </p:cBhvr>
                                    </p:anim>
                                    <p:anim by="(#ppt_w*0.50)" calcmode="lin" valueType="num">
                                      <p:cBhvr>
                                        <p:cTn id="32" dur="500" decel="50000" autoRev="1" fill="hold">
                                          <p:stCondLst>
                                            <p:cond delay="0"/>
                                          </p:stCondLst>
                                        </p:cTn>
                                        <p:tgtEl>
                                          <p:spTgt spid="6">
                                            <p:txEl>
                                              <p:pRg st="2" end="2"/>
                                            </p:txEl>
                                          </p:spTgt>
                                        </p:tgtEl>
                                        <p:attrNameLst>
                                          <p:attrName>ppt_x</p:attrName>
                                        </p:attrNameLst>
                                      </p:cBhvr>
                                    </p:anim>
                                    <p:anim from="(-#ppt_h/2)" to="(#ppt_y)" calcmode="lin" valueType="num">
                                      <p:cBhvr>
                                        <p:cTn id="33" dur="1000" fill="hold">
                                          <p:stCondLst>
                                            <p:cond delay="0"/>
                                          </p:stCondLst>
                                        </p:cTn>
                                        <p:tgtEl>
                                          <p:spTgt spid="6">
                                            <p:txEl>
                                              <p:pRg st="2" end="2"/>
                                            </p:txEl>
                                          </p:spTgt>
                                        </p:tgtEl>
                                        <p:attrNameLst>
                                          <p:attrName>ppt_y</p:attrName>
                                        </p:attrNameLst>
                                      </p:cBhvr>
                                    </p:anim>
                                    <p:animRot by="21600000">
                                      <p:cBhvr>
                                        <p:cTn id="34" dur="1000" fill="hold">
                                          <p:stCondLst>
                                            <p:cond delay="0"/>
                                          </p:stCondLst>
                                        </p:cTn>
                                        <p:tgtEl>
                                          <p:spTgt spid="6">
                                            <p:txEl>
                                              <p:pRg st="2" end="2"/>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nodeType="clickEffect">
                                  <p:stCondLst>
                                    <p:cond delay="0"/>
                                  </p:stCondLst>
                                  <p:iterate type="lt">
                                    <p:tmPct val="10000"/>
                                  </p:iterate>
                                  <p:childTnLst>
                                    <p:set>
                                      <p:cBhvr>
                                        <p:cTn id="38" dur="1" fill="hold">
                                          <p:stCondLst>
                                            <p:cond delay="0"/>
                                          </p:stCondLst>
                                        </p:cTn>
                                        <p:tgtEl>
                                          <p:spTgt spid="6">
                                            <p:txEl>
                                              <p:pRg st="3" end="3"/>
                                            </p:txEl>
                                          </p:spTgt>
                                        </p:tgtEl>
                                        <p:attrNameLst>
                                          <p:attrName>style.visibility</p:attrName>
                                        </p:attrNameLst>
                                      </p:cBhvr>
                                      <p:to>
                                        <p:strVal val="visible"/>
                                      </p:to>
                                    </p:set>
                                    <p:anim by="(-#ppt_w*2)" calcmode="lin" valueType="num">
                                      <p:cBhvr rctx="PPT">
                                        <p:cTn id="39" dur="500" autoRev="1" fill="hold">
                                          <p:stCondLst>
                                            <p:cond delay="0"/>
                                          </p:stCondLst>
                                        </p:cTn>
                                        <p:tgtEl>
                                          <p:spTgt spid="6">
                                            <p:txEl>
                                              <p:pRg st="3" end="3"/>
                                            </p:txEl>
                                          </p:spTgt>
                                        </p:tgtEl>
                                        <p:attrNameLst>
                                          <p:attrName>ppt_w</p:attrName>
                                        </p:attrNameLst>
                                      </p:cBhvr>
                                    </p:anim>
                                    <p:anim by="(#ppt_w*0.50)" calcmode="lin" valueType="num">
                                      <p:cBhvr>
                                        <p:cTn id="40" dur="500" decel="50000" autoRev="1" fill="hold">
                                          <p:stCondLst>
                                            <p:cond delay="0"/>
                                          </p:stCondLst>
                                        </p:cTn>
                                        <p:tgtEl>
                                          <p:spTgt spid="6">
                                            <p:txEl>
                                              <p:pRg st="3" end="3"/>
                                            </p:txEl>
                                          </p:spTgt>
                                        </p:tgtEl>
                                        <p:attrNameLst>
                                          <p:attrName>ppt_x</p:attrName>
                                        </p:attrNameLst>
                                      </p:cBhvr>
                                    </p:anim>
                                    <p:anim from="(-#ppt_h/2)" to="(#ppt_y)" calcmode="lin" valueType="num">
                                      <p:cBhvr>
                                        <p:cTn id="41" dur="1000" fill="hold">
                                          <p:stCondLst>
                                            <p:cond delay="0"/>
                                          </p:stCondLst>
                                        </p:cTn>
                                        <p:tgtEl>
                                          <p:spTgt spid="6">
                                            <p:txEl>
                                              <p:pRg st="3" end="3"/>
                                            </p:txEl>
                                          </p:spTgt>
                                        </p:tgtEl>
                                        <p:attrNameLst>
                                          <p:attrName>ppt_y</p:attrName>
                                        </p:attrNameLst>
                                      </p:cBhvr>
                                    </p:anim>
                                    <p:animRot by="21600000">
                                      <p:cBhvr>
                                        <p:cTn id="42" dur="1000" fill="hold">
                                          <p:stCondLst>
                                            <p:cond delay="0"/>
                                          </p:stCondLst>
                                        </p:cTn>
                                        <p:tgtEl>
                                          <p:spTgt spid="6">
                                            <p:txEl>
                                              <p:pRg st="3" end="3"/>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56" presetClass="entr" presetSubtype="0" fill="hold" nodeType="clickEffect">
                                  <p:stCondLst>
                                    <p:cond delay="0"/>
                                  </p:stCondLst>
                                  <p:iterate type="lt">
                                    <p:tmPct val="10000"/>
                                  </p:iterate>
                                  <p:childTnLst>
                                    <p:set>
                                      <p:cBhvr>
                                        <p:cTn id="46" dur="1" fill="hold">
                                          <p:stCondLst>
                                            <p:cond delay="0"/>
                                          </p:stCondLst>
                                        </p:cTn>
                                        <p:tgtEl>
                                          <p:spTgt spid="6">
                                            <p:txEl>
                                              <p:pRg st="4" end="4"/>
                                            </p:txEl>
                                          </p:spTgt>
                                        </p:tgtEl>
                                        <p:attrNameLst>
                                          <p:attrName>style.visibility</p:attrName>
                                        </p:attrNameLst>
                                      </p:cBhvr>
                                      <p:to>
                                        <p:strVal val="visible"/>
                                      </p:to>
                                    </p:set>
                                    <p:anim by="(-#ppt_w*2)" calcmode="lin" valueType="num">
                                      <p:cBhvr rctx="PPT">
                                        <p:cTn id="47" dur="500" autoRev="1" fill="hold">
                                          <p:stCondLst>
                                            <p:cond delay="0"/>
                                          </p:stCondLst>
                                        </p:cTn>
                                        <p:tgtEl>
                                          <p:spTgt spid="6">
                                            <p:txEl>
                                              <p:pRg st="4" end="4"/>
                                            </p:txEl>
                                          </p:spTgt>
                                        </p:tgtEl>
                                        <p:attrNameLst>
                                          <p:attrName>ppt_w</p:attrName>
                                        </p:attrNameLst>
                                      </p:cBhvr>
                                    </p:anim>
                                    <p:anim by="(#ppt_w*0.50)" calcmode="lin" valueType="num">
                                      <p:cBhvr>
                                        <p:cTn id="48" dur="500" decel="50000" autoRev="1" fill="hold">
                                          <p:stCondLst>
                                            <p:cond delay="0"/>
                                          </p:stCondLst>
                                        </p:cTn>
                                        <p:tgtEl>
                                          <p:spTgt spid="6">
                                            <p:txEl>
                                              <p:pRg st="4" end="4"/>
                                            </p:txEl>
                                          </p:spTgt>
                                        </p:tgtEl>
                                        <p:attrNameLst>
                                          <p:attrName>ppt_x</p:attrName>
                                        </p:attrNameLst>
                                      </p:cBhvr>
                                    </p:anim>
                                    <p:anim from="(-#ppt_h/2)" to="(#ppt_y)" calcmode="lin" valueType="num">
                                      <p:cBhvr>
                                        <p:cTn id="49" dur="1000" fill="hold">
                                          <p:stCondLst>
                                            <p:cond delay="0"/>
                                          </p:stCondLst>
                                        </p:cTn>
                                        <p:tgtEl>
                                          <p:spTgt spid="6">
                                            <p:txEl>
                                              <p:pRg st="4" end="4"/>
                                            </p:txEl>
                                          </p:spTgt>
                                        </p:tgtEl>
                                        <p:attrNameLst>
                                          <p:attrName>ppt_y</p:attrName>
                                        </p:attrNameLst>
                                      </p:cBhvr>
                                    </p:anim>
                                    <p:animRot by="21600000">
                                      <p:cBhvr>
                                        <p:cTn id="50" dur="1000" fill="hold">
                                          <p:stCondLst>
                                            <p:cond delay="0"/>
                                          </p:stCondLst>
                                        </p:cTn>
                                        <p:tgtEl>
                                          <p:spTgt spid="6">
                                            <p:txEl>
                                              <p:pRg st="4" end="4"/>
                                            </p:txEl>
                                          </p:spTgt>
                                        </p:tgtEl>
                                        <p:attrNameLst>
                                          <p:attrName>r</p:attrName>
                                        </p:attrNameLst>
                                      </p:cBhvr>
                                    </p:animRot>
                                  </p:childTnLst>
                                </p:cTn>
                              </p:par>
                            </p:childTnLst>
                          </p:cTn>
                        </p:par>
                      </p:childTnLst>
                    </p:cTn>
                  </p:par>
                  <p:par>
                    <p:cTn id="51" fill="hold">
                      <p:stCondLst>
                        <p:cond delay="indefinite"/>
                      </p:stCondLst>
                      <p:childTnLst>
                        <p:par>
                          <p:cTn id="52" fill="hold">
                            <p:stCondLst>
                              <p:cond delay="0"/>
                            </p:stCondLst>
                            <p:childTnLst>
                              <p:par>
                                <p:cTn id="53" presetID="56" presetClass="entr" presetSubtype="0" fill="hold" nodeType="clickEffect">
                                  <p:stCondLst>
                                    <p:cond delay="0"/>
                                  </p:stCondLst>
                                  <p:iterate type="lt">
                                    <p:tmPct val="10000"/>
                                  </p:iterate>
                                  <p:childTnLst>
                                    <p:set>
                                      <p:cBhvr>
                                        <p:cTn id="54" dur="1" fill="hold">
                                          <p:stCondLst>
                                            <p:cond delay="0"/>
                                          </p:stCondLst>
                                        </p:cTn>
                                        <p:tgtEl>
                                          <p:spTgt spid="6">
                                            <p:txEl>
                                              <p:pRg st="5" end="5"/>
                                            </p:txEl>
                                          </p:spTgt>
                                        </p:tgtEl>
                                        <p:attrNameLst>
                                          <p:attrName>style.visibility</p:attrName>
                                        </p:attrNameLst>
                                      </p:cBhvr>
                                      <p:to>
                                        <p:strVal val="visible"/>
                                      </p:to>
                                    </p:set>
                                    <p:anim by="(-#ppt_w*2)" calcmode="lin" valueType="num">
                                      <p:cBhvr rctx="PPT">
                                        <p:cTn id="55" dur="500" autoRev="1" fill="hold">
                                          <p:stCondLst>
                                            <p:cond delay="0"/>
                                          </p:stCondLst>
                                        </p:cTn>
                                        <p:tgtEl>
                                          <p:spTgt spid="6">
                                            <p:txEl>
                                              <p:pRg st="5" end="5"/>
                                            </p:txEl>
                                          </p:spTgt>
                                        </p:tgtEl>
                                        <p:attrNameLst>
                                          <p:attrName>ppt_w</p:attrName>
                                        </p:attrNameLst>
                                      </p:cBhvr>
                                    </p:anim>
                                    <p:anim by="(#ppt_w*0.50)" calcmode="lin" valueType="num">
                                      <p:cBhvr>
                                        <p:cTn id="56" dur="500" decel="50000" autoRev="1" fill="hold">
                                          <p:stCondLst>
                                            <p:cond delay="0"/>
                                          </p:stCondLst>
                                        </p:cTn>
                                        <p:tgtEl>
                                          <p:spTgt spid="6">
                                            <p:txEl>
                                              <p:pRg st="5" end="5"/>
                                            </p:txEl>
                                          </p:spTgt>
                                        </p:tgtEl>
                                        <p:attrNameLst>
                                          <p:attrName>ppt_x</p:attrName>
                                        </p:attrNameLst>
                                      </p:cBhvr>
                                    </p:anim>
                                    <p:anim from="(-#ppt_h/2)" to="(#ppt_y)" calcmode="lin" valueType="num">
                                      <p:cBhvr>
                                        <p:cTn id="57" dur="1000" fill="hold">
                                          <p:stCondLst>
                                            <p:cond delay="0"/>
                                          </p:stCondLst>
                                        </p:cTn>
                                        <p:tgtEl>
                                          <p:spTgt spid="6">
                                            <p:txEl>
                                              <p:pRg st="5" end="5"/>
                                            </p:txEl>
                                          </p:spTgt>
                                        </p:tgtEl>
                                        <p:attrNameLst>
                                          <p:attrName>ppt_y</p:attrName>
                                        </p:attrNameLst>
                                      </p:cBhvr>
                                    </p:anim>
                                    <p:animRot by="21600000">
                                      <p:cBhvr>
                                        <p:cTn id="58" dur="1000" fill="hold">
                                          <p:stCondLst>
                                            <p:cond delay="0"/>
                                          </p:stCondLst>
                                        </p:cTn>
                                        <p:tgtEl>
                                          <p:spTgt spid="6">
                                            <p:txEl>
                                              <p:pRg st="5" end="5"/>
                                            </p:txEl>
                                          </p:spTgt>
                                        </p:tgtEl>
                                        <p:attrNameLst>
                                          <p:attrName>r</p:attrName>
                                        </p:attrNameLst>
                                      </p:cBhvr>
                                    </p:animRot>
                                  </p:childTnLst>
                                </p:cTn>
                              </p:par>
                            </p:childTnLst>
                          </p:cTn>
                        </p:par>
                      </p:childTnLst>
                    </p:cTn>
                  </p:par>
                  <p:par>
                    <p:cTn id="59" fill="hold">
                      <p:stCondLst>
                        <p:cond delay="indefinite"/>
                      </p:stCondLst>
                      <p:childTnLst>
                        <p:par>
                          <p:cTn id="60" fill="hold">
                            <p:stCondLst>
                              <p:cond delay="0"/>
                            </p:stCondLst>
                            <p:childTnLst>
                              <p:par>
                                <p:cTn id="61" presetID="56" presetClass="entr" presetSubtype="0" fill="hold" nodeType="clickEffect">
                                  <p:stCondLst>
                                    <p:cond delay="0"/>
                                  </p:stCondLst>
                                  <p:iterate type="lt">
                                    <p:tmPct val="10000"/>
                                  </p:iterate>
                                  <p:childTnLst>
                                    <p:set>
                                      <p:cBhvr>
                                        <p:cTn id="62" dur="1" fill="hold">
                                          <p:stCondLst>
                                            <p:cond delay="0"/>
                                          </p:stCondLst>
                                        </p:cTn>
                                        <p:tgtEl>
                                          <p:spTgt spid="6">
                                            <p:txEl>
                                              <p:pRg st="6" end="6"/>
                                            </p:txEl>
                                          </p:spTgt>
                                        </p:tgtEl>
                                        <p:attrNameLst>
                                          <p:attrName>style.visibility</p:attrName>
                                        </p:attrNameLst>
                                      </p:cBhvr>
                                      <p:to>
                                        <p:strVal val="visible"/>
                                      </p:to>
                                    </p:set>
                                    <p:anim by="(-#ppt_w*2)" calcmode="lin" valueType="num">
                                      <p:cBhvr rctx="PPT">
                                        <p:cTn id="63" dur="500" autoRev="1" fill="hold">
                                          <p:stCondLst>
                                            <p:cond delay="0"/>
                                          </p:stCondLst>
                                        </p:cTn>
                                        <p:tgtEl>
                                          <p:spTgt spid="6">
                                            <p:txEl>
                                              <p:pRg st="6" end="6"/>
                                            </p:txEl>
                                          </p:spTgt>
                                        </p:tgtEl>
                                        <p:attrNameLst>
                                          <p:attrName>ppt_w</p:attrName>
                                        </p:attrNameLst>
                                      </p:cBhvr>
                                    </p:anim>
                                    <p:anim by="(#ppt_w*0.50)" calcmode="lin" valueType="num">
                                      <p:cBhvr>
                                        <p:cTn id="64" dur="500" decel="50000" autoRev="1" fill="hold">
                                          <p:stCondLst>
                                            <p:cond delay="0"/>
                                          </p:stCondLst>
                                        </p:cTn>
                                        <p:tgtEl>
                                          <p:spTgt spid="6">
                                            <p:txEl>
                                              <p:pRg st="6" end="6"/>
                                            </p:txEl>
                                          </p:spTgt>
                                        </p:tgtEl>
                                        <p:attrNameLst>
                                          <p:attrName>ppt_x</p:attrName>
                                        </p:attrNameLst>
                                      </p:cBhvr>
                                    </p:anim>
                                    <p:anim from="(-#ppt_h/2)" to="(#ppt_y)" calcmode="lin" valueType="num">
                                      <p:cBhvr>
                                        <p:cTn id="65" dur="1000" fill="hold">
                                          <p:stCondLst>
                                            <p:cond delay="0"/>
                                          </p:stCondLst>
                                        </p:cTn>
                                        <p:tgtEl>
                                          <p:spTgt spid="6">
                                            <p:txEl>
                                              <p:pRg st="6" end="6"/>
                                            </p:txEl>
                                          </p:spTgt>
                                        </p:tgtEl>
                                        <p:attrNameLst>
                                          <p:attrName>ppt_y</p:attrName>
                                        </p:attrNameLst>
                                      </p:cBhvr>
                                    </p:anim>
                                    <p:animRot by="21600000">
                                      <p:cBhvr>
                                        <p:cTn id="66" dur="1000" fill="hold">
                                          <p:stCondLst>
                                            <p:cond delay="0"/>
                                          </p:stCondLst>
                                        </p:cTn>
                                        <p:tgtEl>
                                          <p:spTgt spid="6">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cstate="print">
            <a:alphaModFix amt="44000"/>
          </a:blip>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smtClean="0">
                <a:solidFill>
                  <a:schemeClr val="accent2">
                    <a:lumMod val="50000"/>
                  </a:schemeClr>
                </a:solidFill>
                <a:cs typeface="DecoType Naskh Special" pitchFamily="2" charset="-78"/>
              </a:rPr>
              <a:t>(1)شعار الحياة</a:t>
            </a:r>
            <a:endParaRPr lang="ar-SA" sz="7200" b="1" dirty="0">
              <a:solidFill>
                <a:schemeClr val="accent2">
                  <a:lumMod val="50000"/>
                </a:schemeClr>
              </a:solidFill>
              <a:cs typeface="DecoType Naskh Special" pitchFamily="2" charset="-78"/>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23</a:t>
            </a:fld>
            <a:endParaRPr lang="ar-SA"/>
          </a:p>
        </p:txBody>
      </p:sp>
      <p:sp>
        <p:nvSpPr>
          <p:cNvPr id="6" name="عنصر نائب للمحتوى 5"/>
          <p:cNvSpPr>
            <a:spLocks noGrp="1"/>
          </p:cNvSpPr>
          <p:nvPr>
            <p:ph sz="quarter" idx="1"/>
          </p:nvPr>
        </p:nvSpPr>
        <p:spPr>
          <a:xfrm>
            <a:off x="612648" y="2643182"/>
            <a:ext cx="8153400" cy="4495800"/>
          </a:xfrm>
        </p:spPr>
        <p:txBody>
          <a:bodyPr>
            <a:normAutofit/>
          </a:bodyPr>
          <a:lstStyle/>
          <a:p>
            <a:r>
              <a:rPr lang="ar-SA" sz="4800" dirty="0" smtClean="0">
                <a:solidFill>
                  <a:schemeClr val="accent2">
                    <a:lumMod val="75000"/>
                  </a:schemeClr>
                </a:solidFill>
                <a:cs typeface="DecoType Naskh Special" pitchFamily="2" charset="-78"/>
              </a:rPr>
              <a:t>تقوية الرغبة لزيادة الإنتاجية   (التحفيز).</a:t>
            </a:r>
          </a:p>
          <a:p>
            <a:r>
              <a:rPr lang="ar-SA" sz="4800" dirty="0" smtClean="0">
                <a:solidFill>
                  <a:schemeClr val="accent2">
                    <a:lumMod val="75000"/>
                  </a:schemeClr>
                </a:solidFill>
                <a:cs typeface="DecoType Naskh Special" pitchFamily="2" charset="-78"/>
              </a:rPr>
              <a:t>ضبط العمل وفق الأهداف      (ترتيب الأولويات).</a:t>
            </a:r>
          </a:p>
          <a:p>
            <a:r>
              <a:rPr lang="ar-SA" sz="4800" dirty="0" smtClean="0">
                <a:solidFill>
                  <a:schemeClr val="accent2">
                    <a:lumMod val="75000"/>
                  </a:schemeClr>
                </a:solidFill>
                <a:cs typeface="DecoType Naskh Special" pitchFamily="2" charset="-78"/>
              </a:rPr>
              <a:t>إنجاز الأعمال بكفاءة عالية     (الإتقان).</a:t>
            </a:r>
            <a:endParaRPr lang="ar-SA" sz="4800" dirty="0">
              <a:solidFill>
                <a:schemeClr val="accent2">
                  <a:lumMod val="75000"/>
                </a:schemeClr>
              </a:solidFill>
              <a:cs typeface="DecoType Naskh Special"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8" presetClass="entr" presetSubtype="0" accel="5000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 calcmode="lin" valueType="num">
                                      <p:cBhvr>
                                        <p:cTn id="14" dur="1000" fill="hold"/>
                                        <p:tgtEl>
                                          <p:spTgt spid="6">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5" dur="1000" fill="hold"/>
                                        <p:tgtEl>
                                          <p:spTgt spid="6">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
                                          </p:val>
                                        </p:tav>
                                        <p:tav tm="100000">
                                          <p:val>
                                            <p:strVal val="#ppt_y"/>
                                          </p:val>
                                        </p:tav>
                                      </p:tavLst>
                                    </p:anim>
                                    <p:animEffect transition="in" filter="fade">
                                      <p:cBhvr>
                                        <p:cTn id="17" dur="1000"/>
                                        <p:tgtEl>
                                          <p:spTgt spid="6">
                                            <p:txEl>
                                              <p:pRg st="0" end="0"/>
                                            </p:txEl>
                                          </p:spTgt>
                                        </p:tgtEl>
                                      </p:cBhvr>
                                    </p:animEffect>
                                  </p:childTnLst>
                                </p:cTn>
                              </p:par>
                              <p:par>
                                <p:cTn id="18" presetID="48" presetClass="entr" presetSubtype="0" accel="50000" fill="hold" nodeType="with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 calcmode="lin" valueType="num">
                                      <p:cBhvr>
                                        <p:cTn id="20" dur="1000" fill="hold"/>
                                        <p:tgtEl>
                                          <p:spTgt spid="6">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1" dur="1000" fill="hold"/>
                                        <p:tgtEl>
                                          <p:spTgt spid="6">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2" dur="1000" fill="hold"/>
                                        <p:tgtEl>
                                          <p:spTgt spid="6">
                                            <p:txEl>
                                              <p:pRg st="1" end="1"/>
                                            </p:txEl>
                                          </p:spTgt>
                                        </p:tgtEl>
                                        <p:attrNameLst>
                                          <p:attrName>ppt_y</p:attrName>
                                        </p:attrNameLst>
                                      </p:cBhvr>
                                      <p:tavLst>
                                        <p:tav tm="0">
                                          <p:val>
                                            <p:strVal val="#ppt_y"/>
                                          </p:val>
                                        </p:tav>
                                        <p:tav tm="100000">
                                          <p:val>
                                            <p:strVal val="#ppt_y"/>
                                          </p:val>
                                        </p:tav>
                                      </p:tavLst>
                                    </p:anim>
                                    <p:animEffect transition="in" filter="fade">
                                      <p:cBhvr>
                                        <p:cTn id="23" dur="1000"/>
                                        <p:tgtEl>
                                          <p:spTgt spid="6">
                                            <p:txEl>
                                              <p:pRg st="1" end="1"/>
                                            </p:txEl>
                                          </p:spTgt>
                                        </p:tgtEl>
                                      </p:cBhvr>
                                    </p:animEffect>
                                  </p:childTnLst>
                                </p:cTn>
                              </p:par>
                              <p:par>
                                <p:cTn id="24" presetID="48" presetClass="entr" presetSubtype="0" accel="50000" fill="hold" nodeType="withEffect">
                                  <p:stCondLst>
                                    <p:cond delay="0"/>
                                  </p:stCondLst>
                                  <p:childTnLst>
                                    <p:set>
                                      <p:cBhvr>
                                        <p:cTn id="25" dur="1" fill="hold">
                                          <p:stCondLst>
                                            <p:cond delay="0"/>
                                          </p:stCondLst>
                                        </p:cTn>
                                        <p:tgtEl>
                                          <p:spTgt spid="6">
                                            <p:txEl>
                                              <p:pRg st="2" end="2"/>
                                            </p:txEl>
                                          </p:spTgt>
                                        </p:tgtEl>
                                        <p:attrNameLst>
                                          <p:attrName>style.visibility</p:attrName>
                                        </p:attrNameLst>
                                      </p:cBhvr>
                                      <p:to>
                                        <p:strVal val="visible"/>
                                      </p:to>
                                    </p:set>
                                    <p:anim calcmode="lin" valueType="num">
                                      <p:cBhvr>
                                        <p:cTn id="26" dur="1000" fill="hold"/>
                                        <p:tgtEl>
                                          <p:spTgt spid="6">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7" dur="1000" fill="hold"/>
                                        <p:tgtEl>
                                          <p:spTgt spid="6">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28" dur="1000" fill="hold"/>
                                        <p:tgtEl>
                                          <p:spTgt spid="6">
                                            <p:txEl>
                                              <p:pRg st="2" end="2"/>
                                            </p:txEl>
                                          </p:spTgt>
                                        </p:tgtEl>
                                        <p:attrNameLst>
                                          <p:attrName>ppt_y</p:attrName>
                                        </p:attrNameLst>
                                      </p:cBhvr>
                                      <p:tavLst>
                                        <p:tav tm="0">
                                          <p:val>
                                            <p:strVal val="#ppt_y"/>
                                          </p:val>
                                        </p:tav>
                                        <p:tav tm="100000">
                                          <p:val>
                                            <p:strVal val="#ppt_y"/>
                                          </p:val>
                                        </p:tav>
                                      </p:tavLst>
                                    </p:anim>
                                    <p:animEffect transition="in" filter="fade">
                                      <p:cBhvr>
                                        <p:cTn id="29"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cstate="print">
            <a:alphaModFix amt="44000"/>
          </a:blip>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214290"/>
            <a:ext cx="8153400" cy="990600"/>
          </a:xfrm>
        </p:spPr>
        <p:txBody>
          <a:bodyPr>
            <a:noAutofit/>
          </a:bodyPr>
          <a:lstStyle/>
          <a:p>
            <a:r>
              <a:rPr lang="ar-SA" sz="7200" b="1" dirty="0" smtClean="0">
                <a:solidFill>
                  <a:schemeClr val="accent2">
                    <a:lumMod val="50000"/>
                  </a:schemeClr>
                </a:solidFill>
                <a:cs typeface="DecoType Naskh Special" pitchFamily="2" charset="-78"/>
              </a:rPr>
              <a:t>شعار الحياة</a:t>
            </a:r>
            <a:endParaRPr lang="ar-SA" sz="7200" b="1" dirty="0">
              <a:solidFill>
                <a:schemeClr val="accent2">
                  <a:lumMod val="50000"/>
                </a:schemeClr>
              </a:solidFill>
              <a:cs typeface="DecoType Naskh Special" pitchFamily="2" charset="-78"/>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24</a:t>
            </a:fld>
            <a:endParaRPr lang="ar-SA"/>
          </a:p>
        </p:txBody>
      </p:sp>
      <p:sp>
        <p:nvSpPr>
          <p:cNvPr id="6" name="عنصر نائب للمحتوى 5"/>
          <p:cNvSpPr>
            <a:spLocks noGrp="1"/>
          </p:cNvSpPr>
          <p:nvPr>
            <p:ph sz="quarter" idx="1"/>
          </p:nvPr>
        </p:nvSpPr>
        <p:spPr>
          <a:xfrm>
            <a:off x="612648" y="2290786"/>
            <a:ext cx="8153400" cy="4495800"/>
          </a:xfrm>
        </p:spPr>
        <p:txBody>
          <a:bodyPr>
            <a:normAutofit/>
          </a:bodyPr>
          <a:lstStyle/>
          <a:p>
            <a:r>
              <a:rPr lang="ar-SA" sz="4000" dirty="0" smtClean="0">
                <a:solidFill>
                  <a:schemeClr val="accent2">
                    <a:lumMod val="75000"/>
                  </a:schemeClr>
                </a:solidFill>
                <a:cs typeface="DecoType Naskh Special" pitchFamily="2" charset="-78"/>
              </a:rPr>
              <a:t>(وعجلت إليك رب لترضى) .... موسى عليه السلام.</a:t>
            </a:r>
          </a:p>
          <a:p>
            <a:r>
              <a:rPr lang="ar-SA" sz="4000" dirty="0" smtClean="0">
                <a:solidFill>
                  <a:schemeClr val="accent2">
                    <a:lumMod val="75000"/>
                  </a:schemeClr>
                </a:solidFill>
                <a:cs typeface="DecoType Naskh Special" pitchFamily="2" charset="-78"/>
              </a:rPr>
              <a:t>(أفلا أكون عبدا شكورا) ... محمد صلى الله عليه وسلم.</a:t>
            </a:r>
          </a:p>
          <a:p>
            <a:pPr>
              <a:buNone/>
            </a:pPr>
            <a:endParaRPr lang="ar-SA" sz="4000" dirty="0" smtClean="0">
              <a:solidFill>
                <a:schemeClr val="accent2">
                  <a:lumMod val="75000"/>
                </a:schemeClr>
              </a:solidFill>
              <a:cs typeface="DecoType Naskh Special" pitchFamily="2" charset="-78"/>
            </a:endParaRPr>
          </a:p>
          <a:p>
            <a:pPr algn="ctr">
              <a:buNone/>
            </a:pPr>
            <a:r>
              <a:rPr lang="ar-SA" sz="4000" dirty="0" smtClean="0">
                <a:solidFill>
                  <a:schemeClr val="accent2">
                    <a:lumMod val="75000"/>
                  </a:schemeClr>
                </a:solidFill>
                <a:cs typeface="DecoType Naskh Special" pitchFamily="2" charset="-78"/>
              </a:rPr>
              <a:t> </a:t>
            </a:r>
            <a:r>
              <a:rPr lang="ar-SA" sz="7200" b="1" dirty="0" smtClean="0">
                <a:solidFill>
                  <a:schemeClr val="accent1">
                    <a:lumMod val="75000"/>
                  </a:schemeClr>
                </a:solidFill>
                <a:cs typeface="DecoType Naskh Special" pitchFamily="2" charset="-78"/>
              </a:rPr>
              <a:t>ما هو شعارك أخي المؤمن؟؟</a:t>
            </a:r>
            <a:endParaRPr lang="ar-SA" sz="7200" b="1" dirty="0">
              <a:solidFill>
                <a:schemeClr val="accent1">
                  <a:lumMod val="75000"/>
                </a:schemeClr>
              </a:solidFill>
              <a:cs typeface="DecoType Naskh Special"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 calcmode="lin" valueType="num">
                                      <p:cBhvr>
                                        <p:cTn id="15" dur="1000" fill="hold"/>
                                        <p:tgtEl>
                                          <p:spTgt spid="6">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1000" fill="hold"/>
                                        <p:tgtEl>
                                          <p:spTgt spid="6">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7" dur="1000" fill="hold"/>
                                        <p:tgtEl>
                                          <p:spTgt spid="6">
                                            <p:txEl>
                                              <p:pRg st="0" end="0"/>
                                            </p:txEl>
                                          </p:spTgt>
                                        </p:tgtEl>
                                        <p:attrNameLst>
                                          <p:attrName>ppt_y</p:attrName>
                                        </p:attrNameLst>
                                      </p:cBhvr>
                                      <p:tavLst>
                                        <p:tav tm="0">
                                          <p:val>
                                            <p:strVal val="#ppt_y"/>
                                          </p:val>
                                        </p:tav>
                                        <p:tav tm="100000">
                                          <p:val>
                                            <p:strVal val="#ppt_y"/>
                                          </p:val>
                                        </p:tav>
                                      </p:tavLst>
                                    </p:anim>
                                    <p:animEffect transition="in" filter="fade">
                                      <p:cBhvr>
                                        <p:cTn id="18" dur="1000"/>
                                        <p:tgtEl>
                                          <p:spTgt spid="6">
                                            <p:txEl>
                                              <p:pRg st="0" end="0"/>
                                            </p:txEl>
                                          </p:spTgt>
                                        </p:tgtEl>
                                      </p:cBhvr>
                                    </p:animEffect>
                                  </p:childTnLst>
                                </p:cTn>
                              </p:par>
                              <p:par>
                                <p:cTn id="19" presetID="48" presetClass="entr" presetSubtype="0" accel="50000" fill="hold" nodeType="with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anim calcmode="lin" valueType="num">
                                      <p:cBhvr>
                                        <p:cTn id="21" dur="1000" fill="hold"/>
                                        <p:tgtEl>
                                          <p:spTgt spid="6">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2" dur="1000" fill="hold"/>
                                        <p:tgtEl>
                                          <p:spTgt spid="6">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3" dur="1000" fill="hold"/>
                                        <p:tgtEl>
                                          <p:spTgt spid="6">
                                            <p:txEl>
                                              <p:pRg st="1" end="1"/>
                                            </p:txEl>
                                          </p:spTgt>
                                        </p:tgtEl>
                                        <p:attrNameLst>
                                          <p:attrName>ppt_y</p:attrName>
                                        </p:attrNameLst>
                                      </p:cBhvr>
                                      <p:tavLst>
                                        <p:tav tm="0">
                                          <p:val>
                                            <p:strVal val="#ppt_y"/>
                                          </p:val>
                                        </p:tav>
                                        <p:tav tm="100000">
                                          <p:val>
                                            <p:strVal val="#ppt_y"/>
                                          </p:val>
                                        </p:tav>
                                      </p:tavLst>
                                    </p:anim>
                                    <p:animEffect transition="in" filter="fade">
                                      <p:cBhvr>
                                        <p:cTn id="24" dur="1000"/>
                                        <p:tgtEl>
                                          <p:spTgt spid="6">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nodeType="clickEffect">
                                  <p:stCondLst>
                                    <p:cond delay="0"/>
                                  </p:stCondLst>
                                  <p:childTnLst>
                                    <p:set>
                                      <p:cBhvr>
                                        <p:cTn id="28" dur="1" fill="hold">
                                          <p:stCondLst>
                                            <p:cond delay="0"/>
                                          </p:stCondLst>
                                        </p:cTn>
                                        <p:tgtEl>
                                          <p:spTgt spid="6">
                                            <p:txEl>
                                              <p:pRg st="3" end="3"/>
                                            </p:txEl>
                                          </p:spTgt>
                                        </p:tgtEl>
                                        <p:attrNameLst>
                                          <p:attrName>style.visibility</p:attrName>
                                        </p:attrNameLst>
                                      </p:cBhvr>
                                      <p:to>
                                        <p:strVal val="visible"/>
                                      </p:to>
                                    </p:set>
                                    <p:anim calcmode="lin" valueType="num">
                                      <p:cBhvr>
                                        <p:cTn id="29" dur="1000" fill="hold"/>
                                        <p:tgtEl>
                                          <p:spTgt spid="6">
                                            <p:txEl>
                                              <p:pRg st="3" end="3"/>
                                            </p:txEl>
                                          </p:spTgt>
                                        </p:tgtEl>
                                        <p:attrNameLst>
                                          <p:attrName>ppt_w</p:attrName>
                                        </p:attrNameLst>
                                      </p:cBhvr>
                                      <p:tavLst>
                                        <p:tav tm="0">
                                          <p:val>
                                            <p:strVal val="#ppt_w*0.70"/>
                                          </p:val>
                                        </p:tav>
                                        <p:tav tm="100000">
                                          <p:val>
                                            <p:strVal val="#ppt_w"/>
                                          </p:val>
                                        </p:tav>
                                      </p:tavLst>
                                    </p:anim>
                                    <p:anim calcmode="lin" valueType="num">
                                      <p:cBhvr>
                                        <p:cTn id="30" dur="10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cstate="print">
            <a:alphaModFix amt="44000"/>
          </a:blip>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smtClean="0">
                <a:solidFill>
                  <a:schemeClr val="accent2">
                    <a:lumMod val="50000"/>
                  </a:schemeClr>
                </a:solidFill>
                <a:cs typeface="DecoType Naskh Special" pitchFamily="2" charset="-78"/>
              </a:rPr>
              <a:t>(2)لصوص رمضان</a:t>
            </a:r>
            <a:endParaRPr lang="ar-SA" sz="7200" b="1" dirty="0">
              <a:solidFill>
                <a:schemeClr val="accent2">
                  <a:lumMod val="50000"/>
                </a:schemeClr>
              </a:solidFill>
              <a:cs typeface="DecoType Naskh Special" pitchFamily="2" charset="-78"/>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25</a:t>
            </a:fld>
            <a:endParaRPr lang="ar-SA"/>
          </a:p>
        </p:txBody>
      </p:sp>
      <p:sp>
        <p:nvSpPr>
          <p:cNvPr id="6" name="عنصر نائب للمحتوى 5"/>
          <p:cNvSpPr>
            <a:spLocks noGrp="1"/>
          </p:cNvSpPr>
          <p:nvPr>
            <p:ph sz="quarter" idx="1"/>
          </p:nvPr>
        </p:nvSpPr>
        <p:spPr/>
        <p:txBody>
          <a:bodyPr>
            <a:normAutofit/>
          </a:bodyPr>
          <a:lstStyle/>
          <a:p>
            <a:r>
              <a:rPr lang="ar-SA" sz="3600" dirty="0" smtClean="0">
                <a:solidFill>
                  <a:schemeClr val="accent2">
                    <a:lumMod val="75000"/>
                  </a:schemeClr>
                </a:solidFill>
                <a:cs typeface="DecoType Naskh Special" pitchFamily="2" charset="-78"/>
              </a:rPr>
              <a:t>كثرة النوم.</a:t>
            </a:r>
          </a:p>
          <a:p>
            <a:r>
              <a:rPr lang="ar-SA" sz="3600" dirty="0" smtClean="0">
                <a:solidFill>
                  <a:schemeClr val="accent2">
                    <a:lumMod val="75000"/>
                  </a:schemeClr>
                </a:solidFill>
                <a:cs typeface="DecoType Naskh Special" pitchFamily="2" charset="-78"/>
              </a:rPr>
              <a:t>الشغل والوظيفة.</a:t>
            </a:r>
          </a:p>
          <a:p>
            <a:r>
              <a:rPr lang="ar-SA" sz="3600" dirty="0" smtClean="0">
                <a:solidFill>
                  <a:schemeClr val="accent2">
                    <a:lumMod val="75000"/>
                  </a:schemeClr>
                </a:solidFill>
                <a:cs typeface="DecoType Naskh Special" pitchFamily="2" charset="-78"/>
              </a:rPr>
              <a:t>إطالة زمن الطعام والشراب.</a:t>
            </a:r>
          </a:p>
          <a:p>
            <a:r>
              <a:rPr lang="ar-SA" sz="3600" dirty="0" smtClean="0">
                <a:solidFill>
                  <a:schemeClr val="accent2">
                    <a:lumMod val="75000"/>
                  </a:schemeClr>
                </a:solidFill>
                <a:cs typeface="DecoType Naskh Special" pitchFamily="2" charset="-78"/>
              </a:rPr>
              <a:t>التلفزيون.</a:t>
            </a:r>
          </a:p>
          <a:p>
            <a:r>
              <a:rPr lang="ar-SA" sz="3600" dirty="0" err="1" smtClean="0">
                <a:solidFill>
                  <a:schemeClr val="accent2">
                    <a:lumMod val="75000"/>
                  </a:schemeClr>
                </a:solidFill>
                <a:cs typeface="DecoType Naskh Special" pitchFamily="2" charset="-78"/>
              </a:rPr>
              <a:t>السواليف</a:t>
            </a:r>
            <a:r>
              <a:rPr lang="ar-SA" sz="3600" dirty="0" smtClean="0">
                <a:solidFill>
                  <a:schemeClr val="accent2">
                    <a:lumMod val="75000"/>
                  </a:schemeClr>
                </a:solidFill>
                <a:cs typeface="DecoType Naskh Special" pitchFamily="2" charset="-78"/>
              </a:rPr>
              <a:t>.</a:t>
            </a:r>
          </a:p>
          <a:p>
            <a:r>
              <a:rPr lang="ar-SA" sz="3600" dirty="0" smtClean="0">
                <a:solidFill>
                  <a:schemeClr val="accent2">
                    <a:lumMod val="75000"/>
                  </a:schemeClr>
                </a:solidFill>
                <a:cs typeface="DecoType Naskh Special" pitchFamily="2" charset="-78"/>
              </a:rPr>
              <a:t>التسوق لغير حاجة.</a:t>
            </a:r>
          </a:p>
          <a:p>
            <a:r>
              <a:rPr lang="ar-SA" sz="3600" dirty="0" smtClean="0">
                <a:solidFill>
                  <a:schemeClr val="accent2">
                    <a:lumMod val="75000"/>
                  </a:schemeClr>
                </a:solidFill>
                <a:cs typeface="DecoType Naskh Special" pitchFamily="2" charset="-78"/>
              </a:rPr>
              <a:t>الزيارات الفارغة.</a:t>
            </a:r>
            <a:endParaRPr lang="ar-SA" sz="3600" dirty="0">
              <a:solidFill>
                <a:schemeClr val="accent2">
                  <a:lumMod val="75000"/>
                </a:schemeClr>
              </a:solidFill>
              <a:cs typeface="DecoType Naskh Special" pitchFamily="2" charset="-78"/>
            </a:endParaRPr>
          </a:p>
        </p:txBody>
      </p:sp>
      <p:pic>
        <p:nvPicPr>
          <p:cNvPr id="7" name="Picture 5" descr="1350461_39a7ba2179"/>
          <p:cNvPicPr>
            <a:picLocks noChangeAspect="1" noChangeArrowheads="1"/>
          </p:cNvPicPr>
          <p:nvPr/>
        </p:nvPicPr>
        <p:blipFill>
          <a:blip r:embed="rId3" cstate="print"/>
          <a:srcRect t="7336"/>
          <a:stretch>
            <a:fillRect/>
          </a:stretch>
        </p:blipFill>
        <p:spPr bwMode="auto">
          <a:xfrm>
            <a:off x="0" y="1500174"/>
            <a:ext cx="5286380" cy="535782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8" presetClass="entr" presetSubtype="0" accel="10000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3000" fill="hold"/>
                                        <p:tgtEl>
                                          <p:spTgt spid="7"/>
                                        </p:tgtEl>
                                        <p:attrNameLst>
                                          <p:attrName>ppt_w</p:attrName>
                                        </p:attrNameLst>
                                      </p:cBhvr>
                                      <p:tavLst>
                                        <p:tav tm="0">
                                          <p:val>
                                            <p:strVal val="#ppt_w*2.5"/>
                                          </p:val>
                                        </p:tav>
                                        <p:tav tm="100000">
                                          <p:val>
                                            <p:strVal val="#ppt_w"/>
                                          </p:val>
                                        </p:tav>
                                      </p:tavLst>
                                    </p:anim>
                                    <p:anim calcmode="lin" valueType="num">
                                      <p:cBhvr>
                                        <p:cTn id="20" dur="3000" fill="hold"/>
                                        <p:tgtEl>
                                          <p:spTgt spid="7"/>
                                        </p:tgtEl>
                                        <p:attrNameLst>
                                          <p:attrName>ppt_h</p:attrName>
                                        </p:attrNameLst>
                                      </p:cBhvr>
                                      <p:tavLst>
                                        <p:tav tm="0">
                                          <p:val>
                                            <p:strVal val="#ppt_h*0.01"/>
                                          </p:val>
                                        </p:tav>
                                        <p:tav tm="100000">
                                          <p:val>
                                            <p:strVal val="#ppt_h"/>
                                          </p:val>
                                        </p:tav>
                                      </p:tavLst>
                                    </p:anim>
                                    <p:anim calcmode="lin" valueType="num">
                                      <p:cBhvr>
                                        <p:cTn id="21" dur="3000" fill="hold"/>
                                        <p:tgtEl>
                                          <p:spTgt spid="7"/>
                                        </p:tgtEl>
                                        <p:attrNameLst>
                                          <p:attrName>ppt_x</p:attrName>
                                        </p:attrNameLst>
                                      </p:cBhvr>
                                      <p:tavLst>
                                        <p:tav tm="0">
                                          <p:val>
                                            <p:strVal val="#ppt_x"/>
                                          </p:val>
                                        </p:tav>
                                        <p:tav tm="100000">
                                          <p:val>
                                            <p:strVal val="#ppt_x"/>
                                          </p:val>
                                        </p:tav>
                                      </p:tavLst>
                                    </p:anim>
                                    <p:anim calcmode="lin" valueType="num">
                                      <p:cBhvr>
                                        <p:cTn id="22" dur="3000" fill="hold"/>
                                        <p:tgtEl>
                                          <p:spTgt spid="7"/>
                                        </p:tgtEl>
                                        <p:attrNameLst>
                                          <p:attrName>ppt_y</p:attrName>
                                        </p:attrNameLst>
                                      </p:cBhvr>
                                      <p:tavLst>
                                        <p:tav tm="0">
                                          <p:val>
                                            <p:strVal val="#ppt_h+1"/>
                                          </p:val>
                                        </p:tav>
                                        <p:tav tm="100000">
                                          <p:val>
                                            <p:strVal val="#ppt_y"/>
                                          </p:val>
                                        </p:tav>
                                      </p:tavLst>
                                    </p:anim>
                                    <p:animEffect transition="in" filter="fade">
                                      <p:cBhvr>
                                        <p:cTn id="23" dur="30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56" presetClass="entr" presetSubtype="0" fill="hold" nodeType="clickEffect">
                                  <p:stCondLst>
                                    <p:cond delay="0"/>
                                  </p:stCondLst>
                                  <p:iterate type="lt">
                                    <p:tmPct val="10000"/>
                                  </p:iterate>
                                  <p:childTnLst>
                                    <p:set>
                                      <p:cBhvr>
                                        <p:cTn id="27" dur="1" fill="hold">
                                          <p:stCondLst>
                                            <p:cond delay="0"/>
                                          </p:stCondLst>
                                        </p:cTn>
                                        <p:tgtEl>
                                          <p:spTgt spid="6">
                                            <p:txEl>
                                              <p:pRg st="0" end="0"/>
                                            </p:txEl>
                                          </p:spTgt>
                                        </p:tgtEl>
                                        <p:attrNameLst>
                                          <p:attrName>style.visibility</p:attrName>
                                        </p:attrNameLst>
                                      </p:cBhvr>
                                      <p:to>
                                        <p:strVal val="visible"/>
                                      </p:to>
                                    </p:set>
                                    <p:anim by="(-#ppt_w*2)" calcmode="lin" valueType="num">
                                      <p:cBhvr rctx="PPT">
                                        <p:cTn id="28" dur="500" autoRev="1" fill="hold">
                                          <p:stCondLst>
                                            <p:cond delay="0"/>
                                          </p:stCondLst>
                                        </p:cTn>
                                        <p:tgtEl>
                                          <p:spTgt spid="6">
                                            <p:txEl>
                                              <p:pRg st="0" end="0"/>
                                            </p:txEl>
                                          </p:spTgt>
                                        </p:tgtEl>
                                        <p:attrNameLst>
                                          <p:attrName>ppt_w</p:attrName>
                                        </p:attrNameLst>
                                      </p:cBhvr>
                                    </p:anim>
                                    <p:anim by="(#ppt_w*0.50)" calcmode="lin" valueType="num">
                                      <p:cBhvr>
                                        <p:cTn id="29" dur="500" decel="50000" autoRev="1" fill="hold">
                                          <p:stCondLst>
                                            <p:cond delay="0"/>
                                          </p:stCondLst>
                                        </p:cTn>
                                        <p:tgtEl>
                                          <p:spTgt spid="6">
                                            <p:txEl>
                                              <p:pRg st="0" end="0"/>
                                            </p:txEl>
                                          </p:spTgt>
                                        </p:tgtEl>
                                        <p:attrNameLst>
                                          <p:attrName>ppt_x</p:attrName>
                                        </p:attrNameLst>
                                      </p:cBhvr>
                                    </p:anim>
                                    <p:anim from="(-#ppt_h/2)" to="(#ppt_y)" calcmode="lin" valueType="num">
                                      <p:cBhvr>
                                        <p:cTn id="30" dur="1000" fill="hold">
                                          <p:stCondLst>
                                            <p:cond delay="0"/>
                                          </p:stCondLst>
                                        </p:cTn>
                                        <p:tgtEl>
                                          <p:spTgt spid="6">
                                            <p:txEl>
                                              <p:pRg st="0" end="0"/>
                                            </p:txEl>
                                          </p:spTgt>
                                        </p:tgtEl>
                                        <p:attrNameLst>
                                          <p:attrName>ppt_y</p:attrName>
                                        </p:attrNameLst>
                                      </p:cBhvr>
                                    </p:anim>
                                    <p:animRot by="21600000">
                                      <p:cBhvr>
                                        <p:cTn id="31" dur="1000" fill="hold">
                                          <p:stCondLst>
                                            <p:cond delay="0"/>
                                          </p:stCondLst>
                                        </p:cTn>
                                        <p:tgtEl>
                                          <p:spTgt spid="6">
                                            <p:txEl>
                                              <p:pRg st="0" end="0"/>
                                            </p:txEl>
                                          </p:spTgt>
                                        </p:tgtEl>
                                        <p:attrNameLst>
                                          <p:attrName>r</p:attrName>
                                        </p:attrNameLst>
                                      </p:cBhvr>
                                    </p:animRot>
                                  </p:childTnLst>
                                </p:cTn>
                              </p:par>
                            </p:childTnLst>
                          </p:cTn>
                        </p:par>
                      </p:childTnLst>
                    </p:cTn>
                  </p:par>
                  <p:par>
                    <p:cTn id="32" fill="hold">
                      <p:stCondLst>
                        <p:cond delay="indefinite"/>
                      </p:stCondLst>
                      <p:childTnLst>
                        <p:par>
                          <p:cTn id="33" fill="hold">
                            <p:stCondLst>
                              <p:cond delay="0"/>
                            </p:stCondLst>
                            <p:childTnLst>
                              <p:par>
                                <p:cTn id="34" presetID="56" presetClass="entr" presetSubtype="0" fill="hold" nodeType="clickEffect">
                                  <p:stCondLst>
                                    <p:cond delay="0"/>
                                  </p:stCondLst>
                                  <p:iterate type="lt">
                                    <p:tmPct val="10000"/>
                                  </p:iterate>
                                  <p:childTnLst>
                                    <p:set>
                                      <p:cBhvr>
                                        <p:cTn id="35" dur="1" fill="hold">
                                          <p:stCondLst>
                                            <p:cond delay="0"/>
                                          </p:stCondLst>
                                        </p:cTn>
                                        <p:tgtEl>
                                          <p:spTgt spid="6">
                                            <p:txEl>
                                              <p:pRg st="1" end="1"/>
                                            </p:txEl>
                                          </p:spTgt>
                                        </p:tgtEl>
                                        <p:attrNameLst>
                                          <p:attrName>style.visibility</p:attrName>
                                        </p:attrNameLst>
                                      </p:cBhvr>
                                      <p:to>
                                        <p:strVal val="visible"/>
                                      </p:to>
                                    </p:set>
                                    <p:anim by="(-#ppt_w*2)" calcmode="lin" valueType="num">
                                      <p:cBhvr rctx="PPT">
                                        <p:cTn id="36" dur="500" autoRev="1" fill="hold">
                                          <p:stCondLst>
                                            <p:cond delay="0"/>
                                          </p:stCondLst>
                                        </p:cTn>
                                        <p:tgtEl>
                                          <p:spTgt spid="6">
                                            <p:txEl>
                                              <p:pRg st="1" end="1"/>
                                            </p:txEl>
                                          </p:spTgt>
                                        </p:tgtEl>
                                        <p:attrNameLst>
                                          <p:attrName>ppt_w</p:attrName>
                                        </p:attrNameLst>
                                      </p:cBhvr>
                                    </p:anim>
                                    <p:anim by="(#ppt_w*0.50)" calcmode="lin" valueType="num">
                                      <p:cBhvr>
                                        <p:cTn id="37" dur="500" decel="50000" autoRev="1" fill="hold">
                                          <p:stCondLst>
                                            <p:cond delay="0"/>
                                          </p:stCondLst>
                                        </p:cTn>
                                        <p:tgtEl>
                                          <p:spTgt spid="6">
                                            <p:txEl>
                                              <p:pRg st="1" end="1"/>
                                            </p:txEl>
                                          </p:spTgt>
                                        </p:tgtEl>
                                        <p:attrNameLst>
                                          <p:attrName>ppt_x</p:attrName>
                                        </p:attrNameLst>
                                      </p:cBhvr>
                                    </p:anim>
                                    <p:anim from="(-#ppt_h/2)" to="(#ppt_y)" calcmode="lin" valueType="num">
                                      <p:cBhvr>
                                        <p:cTn id="38" dur="1000" fill="hold">
                                          <p:stCondLst>
                                            <p:cond delay="0"/>
                                          </p:stCondLst>
                                        </p:cTn>
                                        <p:tgtEl>
                                          <p:spTgt spid="6">
                                            <p:txEl>
                                              <p:pRg st="1" end="1"/>
                                            </p:txEl>
                                          </p:spTgt>
                                        </p:tgtEl>
                                        <p:attrNameLst>
                                          <p:attrName>ppt_y</p:attrName>
                                        </p:attrNameLst>
                                      </p:cBhvr>
                                    </p:anim>
                                    <p:animRot by="21600000">
                                      <p:cBhvr>
                                        <p:cTn id="39" dur="1000" fill="hold">
                                          <p:stCondLst>
                                            <p:cond delay="0"/>
                                          </p:stCondLst>
                                        </p:cTn>
                                        <p:tgtEl>
                                          <p:spTgt spid="6">
                                            <p:txEl>
                                              <p:pRg st="1" end="1"/>
                                            </p:txEl>
                                          </p:spTgt>
                                        </p:tgtEl>
                                        <p:attrNameLst>
                                          <p:attrName>r</p:attrName>
                                        </p:attrNameLst>
                                      </p:cBhvr>
                                    </p:animRot>
                                  </p:childTnLst>
                                </p:cTn>
                              </p:par>
                            </p:childTnLst>
                          </p:cTn>
                        </p:par>
                      </p:childTnLst>
                    </p:cTn>
                  </p:par>
                  <p:par>
                    <p:cTn id="40" fill="hold">
                      <p:stCondLst>
                        <p:cond delay="indefinite"/>
                      </p:stCondLst>
                      <p:childTnLst>
                        <p:par>
                          <p:cTn id="41" fill="hold">
                            <p:stCondLst>
                              <p:cond delay="0"/>
                            </p:stCondLst>
                            <p:childTnLst>
                              <p:par>
                                <p:cTn id="42" presetID="56" presetClass="entr" presetSubtype="0" fill="hold" nodeType="clickEffect">
                                  <p:stCondLst>
                                    <p:cond delay="0"/>
                                  </p:stCondLst>
                                  <p:iterate type="lt">
                                    <p:tmPct val="10000"/>
                                  </p:iterate>
                                  <p:childTnLst>
                                    <p:set>
                                      <p:cBhvr>
                                        <p:cTn id="43" dur="1" fill="hold">
                                          <p:stCondLst>
                                            <p:cond delay="0"/>
                                          </p:stCondLst>
                                        </p:cTn>
                                        <p:tgtEl>
                                          <p:spTgt spid="6">
                                            <p:txEl>
                                              <p:pRg st="2" end="2"/>
                                            </p:txEl>
                                          </p:spTgt>
                                        </p:tgtEl>
                                        <p:attrNameLst>
                                          <p:attrName>style.visibility</p:attrName>
                                        </p:attrNameLst>
                                      </p:cBhvr>
                                      <p:to>
                                        <p:strVal val="visible"/>
                                      </p:to>
                                    </p:set>
                                    <p:anim by="(-#ppt_w*2)" calcmode="lin" valueType="num">
                                      <p:cBhvr rctx="PPT">
                                        <p:cTn id="44" dur="500" autoRev="1" fill="hold">
                                          <p:stCondLst>
                                            <p:cond delay="0"/>
                                          </p:stCondLst>
                                        </p:cTn>
                                        <p:tgtEl>
                                          <p:spTgt spid="6">
                                            <p:txEl>
                                              <p:pRg st="2" end="2"/>
                                            </p:txEl>
                                          </p:spTgt>
                                        </p:tgtEl>
                                        <p:attrNameLst>
                                          <p:attrName>ppt_w</p:attrName>
                                        </p:attrNameLst>
                                      </p:cBhvr>
                                    </p:anim>
                                    <p:anim by="(#ppt_w*0.50)" calcmode="lin" valueType="num">
                                      <p:cBhvr>
                                        <p:cTn id="45" dur="500" decel="50000" autoRev="1" fill="hold">
                                          <p:stCondLst>
                                            <p:cond delay="0"/>
                                          </p:stCondLst>
                                        </p:cTn>
                                        <p:tgtEl>
                                          <p:spTgt spid="6">
                                            <p:txEl>
                                              <p:pRg st="2" end="2"/>
                                            </p:txEl>
                                          </p:spTgt>
                                        </p:tgtEl>
                                        <p:attrNameLst>
                                          <p:attrName>ppt_x</p:attrName>
                                        </p:attrNameLst>
                                      </p:cBhvr>
                                    </p:anim>
                                    <p:anim from="(-#ppt_h/2)" to="(#ppt_y)" calcmode="lin" valueType="num">
                                      <p:cBhvr>
                                        <p:cTn id="46" dur="1000" fill="hold">
                                          <p:stCondLst>
                                            <p:cond delay="0"/>
                                          </p:stCondLst>
                                        </p:cTn>
                                        <p:tgtEl>
                                          <p:spTgt spid="6">
                                            <p:txEl>
                                              <p:pRg st="2" end="2"/>
                                            </p:txEl>
                                          </p:spTgt>
                                        </p:tgtEl>
                                        <p:attrNameLst>
                                          <p:attrName>ppt_y</p:attrName>
                                        </p:attrNameLst>
                                      </p:cBhvr>
                                    </p:anim>
                                    <p:animRot by="21600000">
                                      <p:cBhvr>
                                        <p:cTn id="47" dur="1000" fill="hold">
                                          <p:stCondLst>
                                            <p:cond delay="0"/>
                                          </p:stCondLst>
                                        </p:cTn>
                                        <p:tgtEl>
                                          <p:spTgt spid="6">
                                            <p:txEl>
                                              <p:pRg st="2" end="2"/>
                                            </p:txEl>
                                          </p:spTgt>
                                        </p:tgtEl>
                                        <p:attrNameLst>
                                          <p:attrName>r</p:attrName>
                                        </p:attrNameLst>
                                      </p:cBhvr>
                                    </p:animRot>
                                  </p:childTnLst>
                                </p:cTn>
                              </p:par>
                            </p:childTnLst>
                          </p:cTn>
                        </p:par>
                      </p:childTnLst>
                    </p:cTn>
                  </p:par>
                  <p:par>
                    <p:cTn id="48" fill="hold">
                      <p:stCondLst>
                        <p:cond delay="indefinite"/>
                      </p:stCondLst>
                      <p:childTnLst>
                        <p:par>
                          <p:cTn id="49" fill="hold">
                            <p:stCondLst>
                              <p:cond delay="0"/>
                            </p:stCondLst>
                            <p:childTnLst>
                              <p:par>
                                <p:cTn id="50" presetID="56" presetClass="entr" presetSubtype="0" fill="hold" nodeType="clickEffect">
                                  <p:stCondLst>
                                    <p:cond delay="0"/>
                                  </p:stCondLst>
                                  <p:iterate type="lt">
                                    <p:tmPct val="10000"/>
                                  </p:iterate>
                                  <p:childTnLst>
                                    <p:set>
                                      <p:cBhvr>
                                        <p:cTn id="51" dur="1" fill="hold">
                                          <p:stCondLst>
                                            <p:cond delay="0"/>
                                          </p:stCondLst>
                                        </p:cTn>
                                        <p:tgtEl>
                                          <p:spTgt spid="6">
                                            <p:txEl>
                                              <p:pRg st="3" end="3"/>
                                            </p:txEl>
                                          </p:spTgt>
                                        </p:tgtEl>
                                        <p:attrNameLst>
                                          <p:attrName>style.visibility</p:attrName>
                                        </p:attrNameLst>
                                      </p:cBhvr>
                                      <p:to>
                                        <p:strVal val="visible"/>
                                      </p:to>
                                    </p:set>
                                    <p:anim by="(-#ppt_w*2)" calcmode="lin" valueType="num">
                                      <p:cBhvr rctx="PPT">
                                        <p:cTn id="52" dur="500" autoRev="1" fill="hold">
                                          <p:stCondLst>
                                            <p:cond delay="0"/>
                                          </p:stCondLst>
                                        </p:cTn>
                                        <p:tgtEl>
                                          <p:spTgt spid="6">
                                            <p:txEl>
                                              <p:pRg st="3" end="3"/>
                                            </p:txEl>
                                          </p:spTgt>
                                        </p:tgtEl>
                                        <p:attrNameLst>
                                          <p:attrName>ppt_w</p:attrName>
                                        </p:attrNameLst>
                                      </p:cBhvr>
                                    </p:anim>
                                    <p:anim by="(#ppt_w*0.50)" calcmode="lin" valueType="num">
                                      <p:cBhvr>
                                        <p:cTn id="53" dur="500" decel="50000" autoRev="1" fill="hold">
                                          <p:stCondLst>
                                            <p:cond delay="0"/>
                                          </p:stCondLst>
                                        </p:cTn>
                                        <p:tgtEl>
                                          <p:spTgt spid="6">
                                            <p:txEl>
                                              <p:pRg st="3" end="3"/>
                                            </p:txEl>
                                          </p:spTgt>
                                        </p:tgtEl>
                                        <p:attrNameLst>
                                          <p:attrName>ppt_x</p:attrName>
                                        </p:attrNameLst>
                                      </p:cBhvr>
                                    </p:anim>
                                    <p:anim from="(-#ppt_h/2)" to="(#ppt_y)" calcmode="lin" valueType="num">
                                      <p:cBhvr>
                                        <p:cTn id="54" dur="1000" fill="hold">
                                          <p:stCondLst>
                                            <p:cond delay="0"/>
                                          </p:stCondLst>
                                        </p:cTn>
                                        <p:tgtEl>
                                          <p:spTgt spid="6">
                                            <p:txEl>
                                              <p:pRg st="3" end="3"/>
                                            </p:txEl>
                                          </p:spTgt>
                                        </p:tgtEl>
                                        <p:attrNameLst>
                                          <p:attrName>ppt_y</p:attrName>
                                        </p:attrNameLst>
                                      </p:cBhvr>
                                    </p:anim>
                                    <p:animRot by="21600000">
                                      <p:cBhvr>
                                        <p:cTn id="55" dur="1000" fill="hold">
                                          <p:stCondLst>
                                            <p:cond delay="0"/>
                                          </p:stCondLst>
                                        </p:cTn>
                                        <p:tgtEl>
                                          <p:spTgt spid="6">
                                            <p:txEl>
                                              <p:pRg st="3" end="3"/>
                                            </p:txEl>
                                          </p:spTgt>
                                        </p:tgtEl>
                                        <p:attrNameLst>
                                          <p:attrName>r</p:attrName>
                                        </p:attrNameLst>
                                      </p:cBhvr>
                                    </p:animRot>
                                  </p:childTnLst>
                                </p:cTn>
                              </p:par>
                            </p:childTnLst>
                          </p:cTn>
                        </p:par>
                      </p:childTnLst>
                    </p:cTn>
                  </p:par>
                  <p:par>
                    <p:cTn id="56" fill="hold">
                      <p:stCondLst>
                        <p:cond delay="indefinite"/>
                      </p:stCondLst>
                      <p:childTnLst>
                        <p:par>
                          <p:cTn id="57" fill="hold">
                            <p:stCondLst>
                              <p:cond delay="0"/>
                            </p:stCondLst>
                            <p:childTnLst>
                              <p:par>
                                <p:cTn id="58" presetID="56" presetClass="entr" presetSubtype="0" fill="hold" nodeType="clickEffect">
                                  <p:stCondLst>
                                    <p:cond delay="0"/>
                                  </p:stCondLst>
                                  <p:iterate type="lt">
                                    <p:tmPct val="10000"/>
                                  </p:iterate>
                                  <p:childTnLst>
                                    <p:set>
                                      <p:cBhvr>
                                        <p:cTn id="59" dur="1" fill="hold">
                                          <p:stCondLst>
                                            <p:cond delay="0"/>
                                          </p:stCondLst>
                                        </p:cTn>
                                        <p:tgtEl>
                                          <p:spTgt spid="6">
                                            <p:txEl>
                                              <p:pRg st="4" end="4"/>
                                            </p:txEl>
                                          </p:spTgt>
                                        </p:tgtEl>
                                        <p:attrNameLst>
                                          <p:attrName>style.visibility</p:attrName>
                                        </p:attrNameLst>
                                      </p:cBhvr>
                                      <p:to>
                                        <p:strVal val="visible"/>
                                      </p:to>
                                    </p:set>
                                    <p:anim by="(-#ppt_w*2)" calcmode="lin" valueType="num">
                                      <p:cBhvr rctx="PPT">
                                        <p:cTn id="60" dur="500" autoRev="1" fill="hold">
                                          <p:stCondLst>
                                            <p:cond delay="0"/>
                                          </p:stCondLst>
                                        </p:cTn>
                                        <p:tgtEl>
                                          <p:spTgt spid="6">
                                            <p:txEl>
                                              <p:pRg st="4" end="4"/>
                                            </p:txEl>
                                          </p:spTgt>
                                        </p:tgtEl>
                                        <p:attrNameLst>
                                          <p:attrName>ppt_w</p:attrName>
                                        </p:attrNameLst>
                                      </p:cBhvr>
                                    </p:anim>
                                    <p:anim by="(#ppt_w*0.50)" calcmode="lin" valueType="num">
                                      <p:cBhvr>
                                        <p:cTn id="61" dur="500" decel="50000" autoRev="1" fill="hold">
                                          <p:stCondLst>
                                            <p:cond delay="0"/>
                                          </p:stCondLst>
                                        </p:cTn>
                                        <p:tgtEl>
                                          <p:spTgt spid="6">
                                            <p:txEl>
                                              <p:pRg st="4" end="4"/>
                                            </p:txEl>
                                          </p:spTgt>
                                        </p:tgtEl>
                                        <p:attrNameLst>
                                          <p:attrName>ppt_x</p:attrName>
                                        </p:attrNameLst>
                                      </p:cBhvr>
                                    </p:anim>
                                    <p:anim from="(-#ppt_h/2)" to="(#ppt_y)" calcmode="lin" valueType="num">
                                      <p:cBhvr>
                                        <p:cTn id="62" dur="1000" fill="hold">
                                          <p:stCondLst>
                                            <p:cond delay="0"/>
                                          </p:stCondLst>
                                        </p:cTn>
                                        <p:tgtEl>
                                          <p:spTgt spid="6">
                                            <p:txEl>
                                              <p:pRg st="4" end="4"/>
                                            </p:txEl>
                                          </p:spTgt>
                                        </p:tgtEl>
                                        <p:attrNameLst>
                                          <p:attrName>ppt_y</p:attrName>
                                        </p:attrNameLst>
                                      </p:cBhvr>
                                    </p:anim>
                                    <p:animRot by="21600000">
                                      <p:cBhvr>
                                        <p:cTn id="63" dur="1000" fill="hold">
                                          <p:stCondLst>
                                            <p:cond delay="0"/>
                                          </p:stCondLst>
                                        </p:cTn>
                                        <p:tgtEl>
                                          <p:spTgt spid="6">
                                            <p:txEl>
                                              <p:pRg st="4" end="4"/>
                                            </p:txEl>
                                          </p:spTgt>
                                        </p:tgtEl>
                                        <p:attrNameLst>
                                          <p:attrName>r</p:attrName>
                                        </p:attrNameLst>
                                      </p:cBhvr>
                                    </p:animRot>
                                  </p:childTnLst>
                                </p:cTn>
                              </p:par>
                            </p:childTnLst>
                          </p:cTn>
                        </p:par>
                      </p:childTnLst>
                    </p:cTn>
                  </p:par>
                  <p:par>
                    <p:cTn id="64" fill="hold">
                      <p:stCondLst>
                        <p:cond delay="indefinite"/>
                      </p:stCondLst>
                      <p:childTnLst>
                        <p:par>
                          <p:cTn id="65" fill="hold">
                            <p:stCondLst>
                              <p:cond delay="0"/>
                            </p:stCondLst>
                            <p:childTnLst>
                              <p:par>
                                <p:cTn id="66" presetID="56" presetClass="entr" presetSubtype="0" fill="hold" nodeType="clickEffect">
                                  <p:stCondLst>
                                    <p:cond delay="0"/>
                                  </p:stCondLst>
                                  <p:iterate type="lt">
                                    <p:tmPct val="10000"/>
                                  </p:iterate>
                                  <p:childTnLst>
                                    <p:set>
                                      <p:cBhvr>
                                        <p:cTn id="67" dur="1" fill="hold">
                                          <p:stCondLst>
                                            <p:cond delay="0"/>
                                          </p:stCondLst>
                                        </p:cTn>
                                        <p:tgtEl>
                                          <p:spTgt spid="6">
                                            <p:txEl>
                                              <p:pRg st="5" end="5"/>
                                            </p:txEl>
                                          </p:spTgt>
                                        </p:tgtEl>
                                        <p:attrNameLst>
                                          <p:attrName>style.visibility</p:attrName>
                                        </p:attrNameLst>
                                      </p:cBhvr>
                                      <p:to>
                                        <p:strVal val="visible"/>
                                      </p:to>
                                    </p:set>
                                    <p:anim by="(-#ppt_w*2)" calcmode="lin" valueType="num">
                                      <p:cBhvr rctx="PPT">
                                        <p:cTn id="68" dur="500" autoRev="1" fill="hold">
                                          <p:stCondLst>
                                            <p:cond delay="0"/>
                                          </p:stCondLst>
                                        </p:cTn>
                                        <p:tgtEl>
                                          <p:spTgt spid="6">
                                            <p:txEl>
                                              <p:pRg st="5" end="5"/>
                                            </p:txEl>
                                          </p:spTgt>
                                        </p:tgtEl>
                                        <p:attrNameLst>
                                          <p:attrName>ppt_w</p:attrName>
                                        </p:attrNameLst>
                                      </p:cBhvr>
                                    </p:anim>
                                    <p:anim by="(#ppt_w*0.50)" calcmode="lin" valueType="num">
                                      <p:cBhvr>
                                        <p:cTn id="69" dur="500" decel="50000" autoRev="1" fill="hold">
                                          <p:stCondLst>
                                            <p:cond delay="0"/>
                                          </p:stCondLst>
                                        </p:cTn>
                                        <p:tgtEl>
                                          <p:spTgt spid="6">
                                            <p:txEl>
                                              <p:pRg st="5" end="5"/>
                                            </p:txEl>
                                          </p:spTgt>
                                        </p:tgtEl>
                                        <p:attrNameLst>
                                          <p:attrName>ppt_x</p:attrName>
                                        </p:attrNameLst>
                                      </p:cBhvr>
                                    </p:anim>
                                    <p:anim from="(-#ppt_h/2)" to="(#ppt_y)" calcmode="lin" valueType="num">
                                      <p:cBhvr>
                                        <p:cTn id="70" dur="1000" fill="hold">
                                          <p:stCondLst>
                                            <p:cond delay="0"/>
                                          </p:stCondLst>
                                        </p:cTn>
                                        <p:tgtEl>
                                          <p:spTgt spid="6">
                                            <p:txEl>
                                              <p:pRg st="5" end="5"/>
                                            </p:txEl>
                                          </p:spTgt>
                                        </p:tgtEl>
                                        <p:attrNameLst>
                                          <p:attrName>ppt_y</p:attrName>
                                        </p:attrNameLst>
                                      </p:cBhvr>
                                    </p:anim>
                                    <p:animRot by="21600000">
                                      <p:cBhvr>
                                        <p:cTn id="71" dur="1000" fill="hold">
                                          <p:stCondLst>
                                            <p:cond delay="0"/>
                                          </p:stCondLst>
                                        </p:cTn>
                                        <p:tgtEl>
                                          <p:spTgt spid="6">
                                            <p:txEl>
                                              <p:pRg st="5" end="5"/>
                                            </p:txEl>
                                          </p:spTgt>
                                        </p:tgtEl>
                                        <p:attrNameLst>
                                          <p:attrName>r</p:attrName>
                                        </p:attrNameLst>
                                      </p:cBhvr>
                                    </p:animRot>
                                  </p:childTnLst>
                                </p:cTn>
                              </p:par>
                            </p:childTnLst>
                          </p:cTn>
                        </p:par>
                      </p:childTnLst>
                    </p:cTn>
                  </p:par>
                  <p:par>
                    <p:cTn id="72" fill="hold">
                      <p:stCondLst>
                        <p:cond delay="indefinite"/>
                      </p:stCondLst>
                      <p:childTnLst>
                        <p:par>
                          <p:cTn id="73" fill="hold">
                            <p:stCondLst>
                              <p:cond delay="0"/>
                            </p:stCondLst>
                            <p:childTnLst>
                              <p:par>
                                <p:cTn id="74" presetID="56" presetClass="entr" presetSubtype="0" fill="hold" nodeType="clickEffect">
                                  <p:stCondLst>
                                    <p:cond delay="0"/>
                                  </p:stCondLst>
                                  <p:iterate type="lt">
                                    <p:tmPct val="10000"/>
                                  </p:iterate>
                                  <p:childTnLst>
                                    <p:set>
                                      <p:cBhvr>
                                        <p:cTn id="75" dur="1" fill="hold">
                                          <p:stCondLst>
                                            <p:cond delay="0"/>
                                          </p:stCondLst>
                                        </p:cTn>
                                        <p:tgtEl>
                                          <p:spTgt spid="6">
                                            <p:txEl>
                                              <p:pRg st="6" end="6"/>
                                            </p:txEl>
                                          </p:spTgt>
                                        </p:tgtEl>
                                        <p:attrNameLst>
                                          <p:attrName>style.visibility</p:attrName>
                                        </p:attrNameLst>
                                      </p:cBhvr>
                                      <p:to>
                                        <p:strVal val="visible"/>
                                      </p:to>
                                    </p:set>
                                    <p:anim by="(-#ppt_w*2)" calcmode="lin" valueType="num">
                                      <p:cBhvr rctx="PPT">
                                        <p:cTn id="76" dur="500" autoRev="1" fill="hold">
                                          <p:stCondLst>
                                            <p:cond delay="0"/>
                                          </p:stCondLst>
                                        </p:cTn>
                                        <p:tgtEl>
                                          <p:spTgt spid="6">
                                            <p:txEl>
                                              <p:pRg st="6" end="6"/>
                                            </p:txEl>
                                          </p:spTgt>
                                        </p:tgtEl>
                                        <p:attrNameLst>
                                          <p:attrName>ppt_w</p:attrName>
                                        </p:attrNameLst>
                                      </p:cBhvr>
                                    </p:anim>
                                    <p:anim by="(#ppt_w*0.50)" calcmode="lin" valueType="num">
                                      <p:cBhvr>
                                        <p:cTn id="77" dur="500" decel="50000" autoRev="1" fill="hold">
                                          <p:stCondLst>
                                            <p:cond delay="0"/>
                                          </p:stCondLst>
                                        </p:cTn>
                                        <p:tgtEl>
                                          <p:spTgt spid="6">
                                            <p:txEl>
                                              <p:pRg st="6" end="6"/>
                                            </p:txEl>
                                          </p:spTgt>
                                        </p:tgtEl>
                                        <p:attrNameLst>
                                          <p:attrName>ppt_x</p:attrName>
                                        </p:attrNameLst>
                                      </p:cBhvr>
                                    </p:anim>
                                    <p:anim from="(-#ppt_h/2)" to="(#ppt_y)" calcmode="lin" valueType="num">
                                      <p:cBhvr>
                                        <p:cTn id="78" dur="1000" fill="hold">
                                          <p:stCondLst>
                                            <p:cond delay="0"/>
                                          </p:stCondLst>
                                        </p:cTn>
                                        <p:tgtEl>
                                          <p:spTgt spid="6">
                                            <p:txEl>
                                              <p:pRg st="6" end="6"/>
                                            </p:txEl>
                                          </p:spTgt>
                                        </p:tgtEl>
                                        <p:attrNameLst>
                                          <p:attrName>ppt_y</p:attrName>
                                        </p:attrNameLst>
                                      </p:cBhvr>
                                    </p:anim>
                                    <p:animRot by="21600000">
                                      <p:cBhvr>
                                        <p:cTn id="79" dur="1000" fill="hold">
                                          <p:stCondLst>
                                            <p:cond delay="0"/>
                                          </p:stCondLst>
                                        </p:cTn>
                                        <p:tgtEl>
                                          <p:spTgt spid="6">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cstate="print">
            <a:alphaModFix amt="44000"/>
          </a:blip>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806712" y="142852"/>
            <a:ext cx="7551634" cy="990600"/>
          </a:xfrm>
        </p:spPr>
        <p:txBody>
          <a:bodyPr>
            <a:noAutofit/>
          </a:bodyPr>
          <a:lstStyle/>
          <a:p>
            <a:r>
              <a:rPr lang="ar-SA" sz="7200" b="1" dirty="0" err="1" smtClean="0">
                <a:solidFill>
                  <a:schemeClr val="accent2">
                    <a:lumMod val="50000"/>
                  </a:schemeClr>
                </a:solidFill>
                <a:cs typeface="DecoType Naskh Special" pitchFamily="2" charset="-78"/>
              </a:rPr>
              <a:t>إقبض</a:t>
            </a:r>
            <a:r>
              <a:rPr lang="ar-SA" sz="7200" b="1" dirty="0" smtClean="0">
                <a:solidFill>
                  <a:schemeClr val="accent2">
                    <a:lumMod val="50000"/>
                  </a:schemeClr>
                </a:solidFill>
                <a:cs typeface="DecoType Naskh Special" pitchFamily="2" charset="-78"/>
              </a:rPr>
              <a:t> عليها</a:t>
            </a:r>
            <a:endParaRPr lang="ar-SA" sz="7200" b="1" dirty="0">
              <a:solidFill>
                <a:schemeClr val="accent2">
                  <a:lumMod val="50000"/>
                </a:schemeClr>
              </a:solidFill>
              <a:cs typeface="DecoType Naskh Special" pitchFamily="2" charset="-78"/>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26</a:t>
            </a:fld>
            <a:endParaRPr lang="ar-SA"/>
          </a:p>
        </p:txBody>
      </p:sp>
      <p:sp>
        <p:nvSpPr>
          <p:cNvPr id="6" name="عنصر نائب للمحتوى 5"/>
          <p:cNvSpPr>
            <a:spLocks noGrp="1"/>
          </p:cNvSpPr>
          <p:nvPr>
            <p:ph sz="quarter" idx="1"/>
          </p:nvPr>
        </p:nvSpPr>
        <p:spPr/>
        <p:txBody>
          <a:bodyPr>
            <a:normAutofit fontScale="92500" lnSpcReduction="10000"/>
          </a:bodyPr>
          <a:lstStyle/>
          <a:p>
            <a:r>
              <a:rPr lang="ar-SA" sz="3200" dirty="0" smtClean="0">
                <a:solidFill>
                  <a:schemeClr val="accent2">
                    <a:lumMod val="75000"/>
                  </a:schemeClr>
                </a:solidFill>
                <a:cs typeface="DecoType Naskh Special" pitchFamily="2" charset="-78"/>
              </a:rPr>
              <a:t>أكتب قائمة بهذه اللصوص.</a:t>
            </a:r>
          </a:p>
          <a:p>
            <a:r>
              <a:rPr lang="ar-SA" sz="3200" dirty="0" smtClean="0">
                <a:solidFill>
                  <a:schemeClr val="accent2">
                    <a:lumMod val="75000"/>
                  </a:schemeClr>
                </a:solidFill>
                <a:cs typeface="DecoType Naskh Special" pitchFamily="2" charset="-78"/>
              </a:rPr>
              <a:t>تذكر أن رمضان أفضل الشهور للتخلص من العادات السيئة.</a:t>
            </a:r>
          </a:p>
          <a:p>
            <a:r>
              <a:rPr lang="ar-SA" sz="3200" dirty="0" smtClean="0">
                <a:solidFill>
                  <a:schemeClr val="accent2">
                    <a:lumMod val="75000"/>
                  </a:schemeClr>
                </a:solidFill>
                <a:cs typeface="DecoType Naskh Special" pitchFamily="2" charset="-78"/>
              </a:rPr>
              <a:t>أكتب قائمة بأسماء من يعينوا هذه اللصوص عليك.</a:t>
            </a:r>
          </a:p>
          <a:p>
            <a:r>
              <a:rPr lang="ar-SA" sz="3200" dirty="0" smtClean="0">
                <a:solidFill>
                  <a:schemeClr val="accent2">
                    <a:lumMod val="75000"/>
                  </a:schemeClr>
                </a:solidFill>
                <a:cs typeface="DecoType Naskh Special" pitchFamily="2" charset="-78"/>
              </a:rPr>
              <a:t>حدد برامج تلفزيونية مفيدة لمتابعتها واستشر أهل الخير فيها.</a:t>
            </a:r>
          </a:p>
          <a:p>
            <a:r>
              <a:rPr lang="ar-SA" sz="3200" dirty="0" smtClean="0">
                <a:solidFill>
                  <a:schemeClr val="accent2">
                    <a:lumMod val="75000"/>
                  </a:schemeClr>
                </a:solidFill>
                <a:cs typeface="DecoType Naskh Special" pitchFamily="2" charset="-78"/>
              </a:rPr>
              <a:t>لا تتسوق إلا لحاجة وبأقصر زمن ممكن.</a:t>
            </a:r>
          </a:p>
          <a:p>
            <a:r>
              <a:rPr lang="ar-SA" sz="3200" dirty="0" smtClean="0">
                <a:solidFill>
                  <a:schemeClr val="accent2">
                    <a:lumMod val="75000"/>
                  </a:schemeClr>
                </a:solidFill>
                <a:cs typeface="DecoType Naskh Special" pitchFamily="2" charset="-78"/>
              </a:rPr>
              <a:t>راجع خطتك الرمضانية باستمرار وثق بقدراتك.</a:t>
            </a:r>
          </a:p>
          <a:p>
            <a:pPr>
              <a:buNone/>
            </a:pPr>
            <a:endParaRPr lang="ar-SA" dirty="0" smtClean="0"/>
          </a:p>
          <a:p>
            <a:pPr algn="ctr">
              <a:buNone/>
            </a:pPr>
            <a:r>
              <a:rPr lang="ar-SA" sz="7200" b="1" dirty="0" smtClean="0">
                <a:solidFill>
                  <a:schemeClr val="accent1">
                    <a:lumMod val="75000"/>
                  </a:schemeClr>
                </a:solidFill>
                <a:cs typeface="DecoType Naskh Swashes" pitchFamily="2" charset="-78"/>
              </a:rPr>
              <a:t>واستعن بالله ولا تعجز</a:t>
            </a:r>
            <a:endParaRPr lang="ar-SA" sz="7200" b="1" dirty="0">
              <a:solidFill>
                <a:schemeClr val="accent1">
                  <a:lumMod val="75000"/>
                </a:schemeClr>
              </a:solidFill>
              <a:cs typeface="DecoType Naskh Swashes" pitchFamily="2" charset="-78"/>
            </a:endParaRPr>
          </a:p>
        </p:txBody>
      </p:sp>
      <p:pic>
        <p:nvPicPr>
          <p:cNvPr id="7" name="Picture 1" descr="C:\Documents and Settings\user\My Documents\My Pictures\لص.jpg"/>
          <p:cNvPicPr>
            <a:picLocks noChangeAspect="1" noChangeArrowheads="1"/>
          </p:cNvPicPr>
          <p:nvPr/>
        </p:nvPicPr>
        <p:blipFill>
          <a:blip r:embed="rId3" cstate="print"/>
          <a:srcRect/>
          <a:stretch>
            <a:fillRect/>
          </a:stretch>
        </p:blipFill>
        <p:spPr bwMode="auto">
          <a:xfrm>
            <a:off x="-32" y="1521685"/>
            <a:ext cx="2933717" cy="3764703"/>
          </a:xfrm>
          <a:prstGeom prst="rect">
            <a:avLst/>
          </a:prstGeom>
          <a:noFill/>
        </p:spPr>
      </p:pic>
      <p:pic>
        <p:nvPicPr>
          <p:cNvPr id="8" name="Picture 1" descr="C:\Documents and Settings\user\My Documents\My Pictures\اعتقال.jpg"/>
          <p:cNvPicPr>
            <a:picLocks noChangeAspect="1" noChangeArrowheads="1"/>
          </p:cNvPicPr>
          <p:nvPr/>
        </p:nvPicPr>
        <p:blipFill>
          <a:blip r:embed="rId4" cstate="print"/>
          <a:srcRect/>
          <a:stretch>
            <a:fillRect/>
          </a:stretch>
        </p:blipFill>
        <p:spPr bwMode="auto">
          <a:xfrm>
            <a:off x="83723" y="98608"/>
            <a:ext cx="1773633" cy="111581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p:val>
                                            <p:strVal val="#ppt_w*2.5"/>
                                          </p:val>
                                        </p:tav>
                                        <p:tav tm="100000">
                                          <p:val>
                                            <p:strVal val="#ppt_w"/>
                                          </p:val>
                                        </p:tav>
                                      </p:tavLst>
                                    </p:anim>
                                    <p:anim calcmode="lin" valueType="num">
                                      <p:cBhvr>
                                        <p:cTn id="8" dur="5000" fill="hold"/>
                                        <p:tgtEl>
                                          <p:spTgt spid="2"/>
                                        </p:tgtEl>
                                        <p:attrNameLst>
                                          <p:attrName>ppt_h</p:attrName>
                                        </p:attrNameLst>
                                      </p:cBhvr>
                                      <p:tavLst>
                                        <p:tav tm="0">
                                          <p:val>
                                            <p:strVal val="#ppt_h*0.01"/>
                                          </p:val>
                                        </p:tav>
                                        <p:tav tm="100000">
                                          <p:val>
                                            <p:strVal val="#ppt_h"/>
                                          </p:val>
                                        </p:tav>
                                      </p:tavLst>
                                    </p:anim>
                                    <p:anim calcmode="lin" valueType="num">
                                      <p:cBhvr>
                                        <p:cTn id="9" dur="5000" fill="hold"/>
                                        <p:tgtEl>
                                          <p:spTgt spid="2"/>
                                        </p:tgtEl>
                                        <p:attrNameLst>
                                          <p:attrName>ppt_x</p:attrName>
                                        </p:attrNameLst>
                                      </p:cBhvr>
                                      <p:tavLst>
                                        <p:tav tm="0">
                                          <p:val>
                                            <p:strVal val="#ppt_x"/>
                                          </p:val>
                                        </p:tav>
                                        <p:tav tm="100000">
                                          <p:val>
                                            <p:strVal val="#ppt_x"/>
                                          </p:val>
                                        </p:tav>
                                      </p:tavLst>
                                    </p:anim>
                                    <p:anim calcmode="lin" valueType="num">
                                      <p:cBhvr>
                                        <p:cTn id="10" dur="5000" fill="hold"/>
                                        <p:tgtEl>
                                          <p:spTgt spid="2"/>
                                        </p:tgtEl>
                                        <p:attrNameLst>
                                          <p:attrName>ppt_y</p:attrName>
                                        </p:attrNameLst>
                                      </p:cBhvr>
                                      <p:tavLst>
                                        <p:tav tm="0">
                                          <p:val>
                                            <p:strVal val="#ppt_h+1"/>
                                          </p:val>
                                        </p:tav>
                                        <p:tav tm="100000">
                                          <p:val>
                                            <p:strVal val="#ppt_y"/>
                                          </p:val>
                                        </p:tav>
                                      </p:tavLst>
                                    </p:anim>
                                    <p:animEffect transition="in" filter="fade">
                                      <p:cBhvr>
                                        <p:cTn id="11" dur="50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48" presetClass="entr" presetSubtype="0" accel="50000" fill="hold" nodeType="click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1000" fill="hold"/>
                                        <p:tgtEl>
                                          <p:spTgt spid="8"/>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7" dur="1000" fill="hold"/>
                                        <p:tgtEl>
                                          <p:spTgt spid="8"/>
                                        </p:tgtEl>
                                        <p:attrNameLst>
                                          <p:attrName>ppt_x</p:attrName>
                                        </p:attrNameLst>
                                      </p:cBhvr>
                                      <p:tavLst>
                                        <p:tav tm="0">
                                          <p:val>
                                            <p:fltVal val="-1"/>
                                          </p:val>
                                        </p:tav>
                                        <p:tav tm="50000">
                                          <p:val>
                                            <p:fltVal val="0.95"/>
                                          </p:val>
                                        </p:tav>
                                        <p:tav tm="100000">
                                          <p:val>
                                            <p:strVal val="#ppt_x"/>
                                          </p:val>
                                        </p:tav>
                                      </p:tavLst>
                                    </p:anim>
                                    <p:anim calcmode="lin" valueType="num">
                                      <p:cBhvr>
                                        <p:cTn id="18" dur="1000" fill="hold"/>
                                        <p:tgtEl>
                                          <p:spTgt spid="8"/>
                                        </p:tgtEl>
                                        <p:attrNameLst>
                                          <p:attrName>ppt_y</p:attrName>
                                        </p:attrNameLst>
                                      </p:cBhvr>
                                      <p:tavLst>
                                        <p:tav tm="0">
                                          <p:val>
                                            <p:strVal val="#ppt_y"/>
                                          </p:val>
                                        </p:tav>
                                        <p:tav tm="100000">
                                          <p:val>
                                            <p:strVal val="#ppt_y"/>
                                          </p:val>
                                        </p:tav>
                                      </p:tavLst>
                                    </p:anim>
                                    <p:animEffect transition="in" filter="fade">
                                      <p:cBhvr>
                                        <p:cTn id="19" dur="10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0"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p:cTn id="24" dur="500" fill="hold"/>
                                        <p:tgtEl>
                                          <p:spTgt spid="7"/>
                                        </p:tgtEl>
                                        <p:attrNameLst>
                                          <p:attrName>ppt_w</p:attrName>
                                        </p:attrNameLst>
                                      </p:cBhvr>
                                      <p:tavLst>
                                        <p:tav tm="0">
                                          <p:val>
                                            <p:fltVal val="0"/>
                                          </p:val>
                                        </p:tav>
                                        <p:tav tm="100000">
                                          <p:val>
                                            <p:strVal val="#ppt_w"/>
                                          </p:val>
                                        </p:tav>
                                      </p:tavLst>
                                    </p:anim>
                                    <p:anim calcmode="lin" valueType="num">
                                      <p:cBhvr>
                                        <p:cTn id="25" dur="500" fill="hold"/>
                                        <p:tgtEl>
                                          <p:spTgt spid="7"/>
                                        </p:tgtEl>
                                        <p:attrNameLst>
                                          <p:attrName>ppt_h</p:attrName>
                                        </p:attrNameLst>
                                      </p:cBhvr>
                                      <p:tavLst>
                                        <p:tav tm="0">
                                          <p:val>
                                            <p:fltVal val="0"/>
                                          </p:val>
                                        </p:tav>
                                        <p:tav tm="100000">
                                          <p:val>
                                            <p:strVal val="#ppt_h"/>
                                          </p:val>
                                        </p:tav>
                                      </p:tavLst>
                                    </p:anim>
                                    <p:animEffect transition="in" filter="fade">
                                      <p:cBhvr>
                                        <p:cTn id="26" dur="500"/>
                                        <p:tgtEl>
                                          <p:spTgt spid="7"/>
                                        </p:tgtEl>
                                      </p:cBhvr>
                                    </p:animEffect>
                                  </p:childTnLst>
                                </p:cTn>
                              </p:par>
                            </p:childTnLst>
                          </p:cTn>
                        </p:par>
                      </p:childTnLst>
                    </p:cTn>
                  </p:par>
                  <p:par>
                    <p:cTn id="27" fill="hold">
                      <p:stCondLst>
                        <p:cond delay="indefinite"/>
                      </p:stCondLst>
                      <p:childTnLst>
                        <p:par>
                          <p:cTn id="28" fill="hold">
                            <p:stCondLst>
                              <p:cond delay="0"/>
                            </p:stCondLst>
                            <p:childTnLst>
                              <p:par>
                                <p:cTn id="29" presetID="56" presetClass="entr" presetSubtype="0" fill="hold" nodeType="clickEffect">
                                  <p:stCondLst>
                                    <p:cond delay="0"/>
                                  </p:stCondLst>
                                  <p:iterate type="lt">
                                    <p:tmPct val="10000"/>
                                  </p:iterate>
                                  <p:childTnLst>
                                    <p:set>
                                      <p:cBhvr>
                                        <p:cTn id="30" dur="1" fill="hold">
                                          <p:stCondLst>
                                            <p:cond delay="0"/>
                                          </p:stCondLst>
                                        </p:cTn>
                                        <p:tgtEl>
                                          <p:spTgt spid="6">
                                            <p:txEl>
                                              <p:pRg st="0" end="0"/>
                                            </p:txEl>
                                          </p:spTgt>
                                        </p:tgtEl>
                                        <p:attrNameLst>
                                          <p:attrName>style.visibility</p:attrName>
                                        </p:attrNameLst>
                                      </p:cBhvr>
                                      <p:to>
                                        <p:strVal val="visible"/>
                                      </p:to>
                                    </p:set>
                                    <p:anim by="(-#ppt_w*2)" calcmode="lin" valueType="num">
                                      <p:cBhvr rctx="PPT">
                                        <p:cTn id="31" dur="500" autoRev="1" fill="hold">
                                          <p:stCondLst>
                                            <p:cond delay="0"/>
                                          </p:stCondLst>
                                        </p:cTn>
                                        <p:tgtEl>
                                          <p:spTgt spid="6">
                                            <p:txEl>
                                              <p:pRg st="0" end="0"/>
                                            </p:txEl>
                                          </p:spTgt>
                                        </p:tgtEl>
                                        <p:attrNameLst>
                                          <p:attrName>ppt_w</p:attrName>
                                        </p:attrNameLst>
                                      </p:cBhvr>
                                    </p:anim>
                                    <p:anim by="(#ppt_w*0.50)" calcmode="lin" valueType="num">
                                      <p:cBhvr>
                                        <p:cTn id="32" dur="500" decel="50000" autoRev="1" fill="hold">
                                          <p:stCondLst>
                                            <p:cond delay="0"/>
                                          </p:stCondLst>
                                        </p:cTn>
                                        <p:tgtEl>
                                          <p:spTgt spid="6">
                                            <p:txEl>
                                              <p:pRg st="0" end="0"/>
                                            </p:txEl>
                                          </p:spTgt>
                                        </p:tgtEl>
                                        <p:attrNameLst>
                                          <p:attrName>ppt_x</p:attrName>
                                        </p:attrNameLst>
                                      </p:cBhvr>
                                    </p:anim>
                                    <p:anim from="(-#ppt_h/2)" to="(#ppt_y)" calcmode="lin" valueType="num">
                                      <p:cBhvr>
                                        <p:cTn id="33" dur="1000" fill="hold">
                                          <p:stCondLst>
                                            <p:cond delay="0"/>
                                          </p:stCondLst>
                                        </p:cTn>
                                        <p:tgtEl>
                                          <p:spTgt spid="6">
                                            <p:txEl>
                                              <p:pRg st="0" end="0"/>
                                            </p:txEl>
                                          </p:spTgt>
                                        </p:tgtEl>
                                        <p:attrNameLst>
                                          <p:attrName>ppt_y</p:attrName>
                                        </p:attrNameLst>
                                      </p:cBhvr>
                                    </p:anim>
                                    <p:animRot by="21600000">
                                      <p:cBhvr>
                                        <p:cTn id="34" dur="1000" fill="hold">
                                          <p:stCondLst>
                                            <p:cond delay="0"/>
                                          </p:stCondLst>
                                        </p:cTn>
                                        <p:tgtEl>
                                          <p:spTgt spid="6">
                                            <p:txEl>
                                              <p:pRg st="0" end="0"/>
                                            </p:txEl>
                                          </p:spTgt>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56" presetClass="entr" presetSubtype="0" fill="hold" nodeType="clickEffect">
                                  <p:stCondLst>
                                    <p:cond delay="0"/>
                                  </p:stCondLst>
                                  <p:iterate type="lt">
                                    <p:tmPct val="10000"/>
                                  </p:iterate>
                                  <p:childTnLst>
                                    <p:set>
                                      <p:cBhvr>
                                        <p:cTn id="38" dur="1" fill="hold">
                                          <p:stCondLst>
                                            <p:cond delay="0"/>
                                          </p:stCondLst>
                                        </p:cTn>
                                        <p:tgtEl>
                                          <p:spTgt spid="6">
                                            <p:txEl>
                                              <p:pRg st="1" end="1"/>
                                            </p:txEl>
                                          </p:spTgt>
                                        </p:tgtEl>
                                        <p:attrNameLst>
                                          <p:attrName>style.visibility</p:attrName>
                                        </p:attrNameLst>
                                      </p:cBhvr>
                                      <p:to>
                                        <p:strVal val="visible"/>
                                      </p:to>
                                    </p:set>
                                    <p:anim by="(-#ppt_w*2)" calcmode="lin" valueType="num">
                                      <p:cBhvr rctx="PPT">
                                        <p:cTn id="39" dur="500" autoRev="1" fill="hold">
                                          <p:stCondLst>
                                            <p:cond delay="0"/>
                                          </p:stCondLst>
                                        </p:cTn>
                                        <p:tgtEl>
                                          <p:spTgt spid="6">
                                            <p:txEl>
                                              <p:pRg st="1" end="1"/>
                                            </p:txEl>
                                          </p:spTgt>
                                        </p:tgtEl>
                                        <p:attrNameLst>
                                          <p:attrName>ppt_w</p:attrName>
                                        </p:attrNameLst>
                                      </p:cBhvr>
                                    </p:anim>
                                    <p:anim by="(#ppt_w*0.50)" calcmode="lin" valueType="num">
                                      <p:cBhvr>
                                        <p:cTn id="40" dur="500" decel="50000" autoRev="1" fill="hold">
                                          <p:stCondLst>
                                            <p:cond delay="0"/>
                                          </p:stCondLst>
                                        </p:cTn>
                                        <p:tgtEl>
                                          <p:spTgt spid="6">
                                            <p:txEl>
                                              <p:pRg st="1" end="1"/>
                                            </p:txEl>
                                          </p:spTgt>
                                        </p:tgtEl>
                                        <p:attrNameLst>
                                          <p:attrName>ppt_x</p:attrName>
                                        </p:attrNameLst>
                                      </p:cBhvr>
                                    </p:anim>
                                    <p:anim from="(-#ppt_h/2)" to="(#ppt_y)" calcmode="lin" valueType="num">
                                      <p:cBhvr>
                                        <p:cTn id="41" dur="1000" fill="hold">
                                          <p:stCondLst>
                                            <p:cond delay="0"/>
                                          </p:stCondLst>
                                        </p:cTn>
                                        <p:tgtEl>
                                          <p:spTgt spid="6">
                                            <p:txEl>
                                              <p:pRg st="1" end="1"/>
                                            </p:txEl>
                                          </p:spTgt>
                                        </p:tgtEl>
                                        <p:attrNameLst>
                                          <p:attrName>ppt_y</p:attrName>
                                        </p:attrNameLst>
                                      </p:cBhvr>
                                    </p:anim>
                                    <p:animRot by="21600000">
                                      <p:cBhvr>
                                        <p:cTn id="42" dur="1000" fill="hold">
                                          <p:stCondLst>
                                            <p:cond delay="0"/>
                                          </p:stCondLst>
                                        </p:cTn>
                                        <p:tgtEl>
                                          <p:spTgt spid="6">
                                            <p:txEl>
                                              <p:pRg st="1" end="1"/>
                                            </p:txEl>
                                          </p:spTgt>
                                        </p:tgtEl>
                                        <p:attrNameLst>
                                          <p:attrName>r</p:attrName>
                                        </p:attrNameLst>
                                      </p:cBhvr>
                                    </p:animRot>
                                  </p:childTnLst>
                                </p:cTn>
                              </p:par>
                            </p:childTnLst>
                          </p:cTn>
                        </p:par>
                      </p:childTnLst>
                    </p:cTn>
                  </p:par>
                  <p:par>
                    <p:cTn id="43" fill="hold">
                      <p:stCondLst>
                        <p:cond delay="indefinite"/>
                      </p:stCondLst>
                      <p:childTnLst>
                        <p:par>
                          <p:cTn id="44" fill="hold">
                            <p:stCondLst>
                              <p:cond delay="0"/>
                            </p:stCondLst>
                            <p:childTnLst>
                              <p:par>
                                <p:cTn id="45" presetID="56" presetClass="entr" presetSubtype="0" fill="hold" nodeType="clickEffect">
                                  <p:stCondLst>
                                    <p:cond delay="0"/>
                                  </p:stCondLst>
                                  <p:iterate type="lt">
                                    <p:tmPct val="10000"/>
                                  </p:iterate>
                                  <p:childTnLst>
                                    <p:set>
                                      <p:cBhvr>
                                        <p:cTn id="46" dur="1" fill="hold">
                                          <p:stCondLst>
                                            <p:cond delay="0"/>
                                          </p:stCondLst>
                                        </p:cTn>
                                        <p:tgtEl>
                                          <p:spTgt spid="6">
                                            <p:txEl>
                                              <p:pRg st="2" end="2"/>
                                            </p:txEl>
                                          </p:spTgt>
                                        </p:tgtEl>
                                        <p:attrNameLst>
                                          <p:attrName>style.visibility</p:attrName>
                                        </p:attrNameLst>
                                      </p:cBhvr>
                                      <p:to>
                                        <p:strVal val="visible"/>
                                      </p:to>
                                    </p:set>
                                    <p:anim by="(-#ppt_w*2)" calcmode="lin" valueType="num">
                                      <p:cBhvr rctx="PPT">
                                        <p:cTn id="47" dur="500" autoRev="1" fill="hold">
                                          <p:stCondLst>
                                            <p:cond delay="0"/>
                                          </p:stCondLst>
                                        </p:cTn>
                                        <p:tgtEl>
                                          <p:spTgt spid="6">
                                            <p:txEl>
                                              <p:pRg st="2" end="2"/>
                                            </p:txEl>
                                          </p:spTgt>
                                        </p:tgtEl>
                                        <p:attrNameLst>
                                          <p:attrName>ppt_w</p:attrName>
                                        </p:attrNameLst>
                                      </p:cBhvr>
                                    </p:anim>
                                    <p:anim by="(#ppt_w*0.50)" calcmode="lin" valueType="num">
                                      <p:cBhvr>
                                        <p:cTn id="48" dur="500" decel="50000" autoRev="1" fill="hold">
                                          <p:stCondLst>
                                            <p:cond delay="0"/>
                                          </p:stCondLst>
                                        </p:cTn>
                                        <p:tgtEl>
                                          <p:spTgt spid="6">
                                            <p:txEl>
                                              <p:pRg st="2" end="2"/>
                                            </p:txEl>
                                          </p:spTgt>
                                        </p:tgtEl>
                                        <p:attrNameLst>
                                          <p:attrName>ppt_x</p:attrName>
                                        </p:attrNameLst>
                                      </p:cBhvr>
                                    </p:anim>
                                    <p:anim from="(-#ppt_h/2)" to="(#ppt_y)" calcmode="lin" valueType="num">
                                      <p:cBhvr>
                                        <p:cTn id="49" dur="1000" fill="hold">
                                          <p:stCondLst>
                                            <p:cond delay="0"/>
                                          </p:stCondLst>
                                        </p:cTn>
                                        <p:tgtEl>
                                          <p:spTgt spid="6">
                                            <p:txEl>
                                              <p:pRg st="2" end="2"/>
                                            </p:txEl>
                                          </p:spTgt>
                                        </p:tgtEl>
                                        <p:attrNameLst>
                                          <p:attrName>ppt_y</p:attrName>
                                        </p:attrNameLst>
                                      </p:cBhvr>
                                    </p:anim>
                                    <p:animRot by="21600000">
                                      <p:cBhvr>
                                        <p:cTn id="50" dur="1000" fill="hold">
                                          <p:stCondLst>
                                            <p:cond delay="0"/>
                                          </p:stCondLst>
                                        </p:cTn>
                                        <p:tgtEl>
                                          <p:spTgt spid="6">
                                            <p:txEl>
                                              <p:pRg st="2" end="2"/>
                                            </p:txEl>
                                          </p:spTgt>
                                        </p:tgtEl>
                                        <p:attrNameLst>
                                          <p:attrName>r</p:attrName>
                                        </p:attrNameLst>
                                      </p:cBhvr>
                                    </p:animRot>
                                  </p:childTnLst>
                                </p:cTn>
                              </p:par>
                            </p:childTnLst>
                          </p:cTn>
                        </p:par>
                      </p:childTnLst>
                    </p:cTn>
                  </p:par>
                  <p:par>
                    <p:cTn id="51" fill="hold">
                      <p:stCondLst>
                        <p:cond delay="indefinite"/>
                      </p:stCondLst>
                      <p:childTnLst>
                        <p:par>
                          <p:cTn id="52" fill="hold">
                            <p:stCondLst>
                              <p:cond delay="0"/>
                            </p:stCondLst>
                            <p:childTnLst>
                              <p:par>
                                <p:cTn id="53" presetID="56" presetClass="entr" presetSubtype="0" fill="hold" nodeType="clickEffect">
                                  <p:stCondLst>
                                    <p:cond delay="0"/>
                                  </p:stCondLst>
                                  <p:iterate type="lt">
                                    <p:tmPct val="10000"/>
                                  </p:iterate>
                                  <p:childTnLst>
                                    <p:set>
                                      <p:cBhvr>
                                        <p:cTn id="54" dur="1" fill="hold">
                                          <p:stCondLst>
                                            <p:cond delay="0"/>
                                          </p:stCondLst>
                                        </p:cTn>
                                        <p:tgtEl>
                                          <p:spTgt spid="6">
                                            <p:txEl>
                                              <p:pRg st="3" end="3"/>
                                            </p:txEl>
                                          </p:spTgt>
                                        </p:tgtEl>
                                        <p:attrNameLst>
                                          <p:attrName>style.visibility</p:attrName>
                                        </p:attrNameLst>
                                      </p:cBhvr>
                                      <p:to>
                                        <p:strVal val="visible"/>
                                      </p:to>
                                    </p:set>
                                    <p:anim by="(-#ppt_w*2)" calcmode="lin" valueType="num">
                                      <p:cBhvr rctx="PPT">
                                        <p:cTn id="55" dur="500" autoRev="1" fill="hold">
                                          <p:stCondLst>
                                            <p:cond delay="0"/>
                                          </p:stCondLst>
                                        </p:cTn>
                                        <p:tgtEl>
                                          <p:spTgt spid="6">
                                            <p:txEl>
                                              <p:pRg st="3" end="3"/>
                                            </p:txEl>
                                          </p:spTgt>
                                        </p:tgtEl>
                                        <p:attrNameLst>
                                          <p:attrName>ppt_w</p:attrName>
                                        </p:attrNameLst>
                                      </p:cBhvr>
                                    </p:anim>
                                    <p:anim by="(#ppt_w*0.50)" calcmode="lin" valueType="num">
                                      <p:cBhvr>
                                        <p:cTn id="56" dur="500" decel="50000" autoRev="1" fill="hold">
                                          <p:stCondLst>
                                            <p:cond delay="0"/>
                                          </p:stCondLst>
                                        </p:cTn>
                                        <p:tgtEl>
                                          <p:spTgt spid="6">
                                            <p:txEl>
                                              <p:pRg st="3" end="3"/>
                                            </p:txEl>
                                          </p:spTgt>
                                        </p:tgtEl>
                                        <p:attrNameLst>
                                          <p:attrName>ppt_x</p:attrName>
                                        </p:attrNameLst>
                                      </p:cBhvr>
                                    </p:anim>
                                    <p:anim from="(-#ppt_h/2)" to="(#ppt_y)" calcmode="lin" valueType="num">
                                      <p:cBhvr>
                                        <p:cTn id="57" dur="1000" fill="hold">
                                          <p:stCondLst>
                                            <p:cond delay="0"/>
                                          </p:stCondLst>
                                        </p:cTn>
                                        <p:tgtEl>
                                          <p:spTgt spid="6">
                                            <p:txEl>
                                              <p:pRg st="3" end="3"/>
                                            </p:txEl>
                                          </p:spTgt>
                                        </p:tgtEl>
                                        <p:attrNameLst>
                                          <p:attrName>ppt_y</p:attrName>
                                        </p:attrNameLst>
                                      </p:cBhvr>
                                    </p:anim>
                                    <p:animRot by="21600000">
                                      <p:cBhvr>
                                        <p:cTn id="58" dur="1000" fill="hold">
                                          <p:stCondLst>
                                            <p:cond delay="0"/>
                                          </p:stCondLst>
                                        </p:cTn>
                                        <p:tgtEl>
                                          <p:spTgt spid="6">
                                            <p:txEl>
                                              <p:pRg st="3" end="3"/>
                                            </p:txEl>
                                          </p:spTgt>
                                        </p:tgtEl>
                                        <p:attrNameLst>
                                          <p:attrName>r</p:attrName>
                                        </p:attrNameLst>
                                      </p:cBhvr>
                                    </p:animRot>
                                  </p:childTnLst>
                                </p:cTn>
                              </p:par>
                            </p:childTnLst>
                          </p:cTn>
                        </p:par>
                      </p:childTnLst>
                    </p:cTn>
                  </p:par>
                  <p:par>
                    <p:cTn id="59" fill="hold">
                      <p:stCondLst>
                        <p:cond delay="indefinite"/>
                      </p:stCondLst>
                      <p:childTnLst>
                        <p:par>
                          <p:cTn id="60" fill="hold">
                            <p:stCondLst>
                              <p:cond delay="0"/>
                            </p:stCondLst>
                            <p:childTnLst>
                              <p:par>
                                <p:cTn id="61" presetID="56" presetClass="entr" presetSubtype="0" fill="hold" nodeType="clickEffect">
                                  <p:stCondLst>
                                    <p:cond delay="0"/>
                                  </p:stCondLst>
                                  <p:iterate type="lt">
                                    <p:tmPct val="10000"/>
                                  </p:iterate>
                                  <p:childTnLst>
                                    <p:set>
                                      <p:cBhvr>
                                        <p:cTn id="62" dur="1" fill="hold">
                                          <p:stCondLst>
                                            <p:cond delay="0"/>
                                          </p:stCondLst>
                                        </p:cTn>
                                        <p:tgtEl>
                                          <p:spTgt spid="6">
                                            <p:txEl>
                                              <p:pRg st="4" end="4"/>
                                            </p:txEl>
                                          </p:spTgt>
                                        </p:tgtEl>
                                        <p:attrNameLst>
                                          <p:attrName>style.visibility</p:attrName>
                                        </p:attrNameLst>
                                      </p:cBhvr>
                                      <p:to>
                                        <p:strVal val="visible"/>
                                      </p:to>
                                    </p:set>
                                    <p:anim by="(-#ppt_w*2)" calcmode="lin" valueType="num">
                                      <p:cBhvr rctx="PPT">
                                        <p:cTn id="63" dur="500" autoRev="1" fill="hold">
                                          <p:stCondLst>
                                            <p:cond delay="0"/>
                                          </p:stCondLst>
                                        </p:cTn>
                                        <p:tgtEl>
                                          <p:spTgt spid="6">
                                            <p:txEl>
                                              <p:pRg st="4" end="4"/>
                                            </p:txEl>
                                          </p:spTgt>
                                        </p:tgtEl>
                                        <p:attrNameLst>
                                          <p:attrName>ppt_w</p:attrName>
                                        </p:attrNameLst>
                                      </p:cBhvr>
                                    </p:anim>
                                    <p:anim by="(#ppt_w*0.50)" calcmode="lin" valueType="num">
                                      <p:cBhvr>
                                        <p:cTn id="64" dur="500" decel="50000" autoRev="1" fill="hold">
                                          <p:stCondLst>
                                            <p:cond delay="0"/>
                                          </p:stCondLst>
                                        </p:cTn>
                                        <p:tgtEl>
                                          <p:spTgt spid="6">
                                            <p:txEl>
                                              <p:pRg st="4" end="4"/>
                                            </p:txEl>
                                          </p:spTgt>
                                        </p:tgtEl>
                                        <p:attrNameLst>
                                          <p:attrName>ppt_x</p:attrName>
                                        </p:attrNameLst>
                                      </p:cBhvr>
                                    </p:anim>
                                    <p:anim from="(-#ppt_h/2)" to="(#ppt_y)" calcmode="lin" valueType="num">
                                      <p:cBhvr>
                                        <p:cTn id="65" dur="1000" fill="hold">
                                          <p:stCondLst>
                                            <p:cond delay="0"/>
                                          </p:stCondLst>
                                        </p:cTn>
                                        <p:tgtEl>
                                          <p:spTgt spid="6">
                                            <p:txEl>
                                              <p:pRg st="4" end="4"/>
                                            </p:txEl>
                                          </p:spTgt>
                                        </p:tgtEl>
                                        <p:attrNameLst>
                                          <p:attrName>ppt_y</p:attrName>
                                        </p:attrNameLst>
                                      </p:cBhvr>
                                    </p:anim>
                                    <p:animRot by="21600000">
                                      <p:cBhvr>
                                        <p:cTn id="66" dur="1000" fill="hold">
                                          <p:stCondLst>
                                            <p:cond delay="0"/>
                                          </p:stCondLst>
                                        </p:cTn>
                                        <p:tgtEl>
                                          <p:spTgt spid="6">
                                            <p:txEl>
                                              <p:pRg st="4" end="4"/>
                                            </p:txEl>
                                          </p:spTgt>
                                        </p:tgtEl>
                                        <p:attrNameLst>
                                          <p:attrName>r</p:attrName>
                                        </p:attrNameLst>
                                      </p:cBhvr>
                                    </p:animRot>
                                  </p:childTnLst>
                                </p:cTn>
                              </p:par>
                            </p:childTnLst>
                          </p:cTn>
                        </p:par>
                      </p:childTnLst>
                    </p:cTn>
                  </p:par>
                  <p:par>
                    <p:cTn id="67" fill="hold">
                      <p:stCondLst>
                        <p:cond delay="indefinite"/>
                      </p:stCondLst>
                      <p:childTnLst>
                        <p:par>
                          <p:cTn id="68" fill="hold">
                            <p:stCondLst>
                              <p:cond delay="0"/>
                            </p:stCondLst>
                            <p:childTnLst>
                              <p:par>
                                <p:cTn id="69" presetID="56" presetClass="entr" presetSubtype="0" fill="hold" nodeType="clickEffect">
                                  <p:stCondLst>
                                    <p:cond delay="0"/>
                                  </p:stCondLst>
                                  <p:iterate type="lt">
                                    <p:tmPct val="10000"/>
                                  </p:iterate>
                                  <p:childTnLst>
                                    <p:set>
                                      <p:cBhvr>
                                        <p:cTn id="70" dur="1" fill="hold">
                                          <p:stCondLst>
                                            <p:cond delay="0"/>
                                          </p:stCondLst>
                                        </p:cTn>
                                        <p:tgtEl>
                                          <p:spTgt spid="6">
                                            <p:txEl>
                                              <p:pRg st="5" end="5"/>
                                            </p:txEl>
                                          </p:spTgt>
                                        </p:tgtEl>
                                        <p:attrNameLst>
                                          <p:attrName>style.visibility</p:attrName>
                                        </p:attrNameLst>
                                      </p:cBhvr>
                                      <p:to>
                                        <p:strVal val="visible"/>
                                      </p:to>
                                    </p:set>
                                    <p:anim by="(-#ppt_w*2)" calcmode="lin" valueType="num">
                                      <p:cBhvr rctx="PPT">
                                        <p:cTn id="71" dur="500" autoRev="1" fill="hold">
                                          <p:stCondLst>
                                            <p:cond delay="0"/>
                                          </p:stCondLst>
                                        </p:cTn>
                                        <p:tgtEl>
                                          <p:spTgt spid="6">
                                            <p:txEl>
                                              <p:pRg st="5" end="5"/>
                                            </p:txEl>
                                          </p:spTgt>
                                        </p:tgtEl>
                                        <p:attrNameLst>
                                          <p:attrName>ppt_w</p:attrName>
                                        </p:attrNameLst>
                                      </p:cBhvr>
                                    </p:anim>
                                    <p:anim by="(#ppt_w*0.50)" calcmode="lin" valueType="num">
                                      <p:cBhvr>
                                        <p:cTn id="72" dur="500" decel="50000" autoRev="1" fill="hold">
                                          <p:stCondLst>
                                            <p:cond delay="0"/>
                                          </p:stCondLst>
                                        </p:cTn>
                                        <p:tgtEl>
                                          <p:spTgt spid="6">
                                            <p:txEl>
                                              <p:pRg st="5" end="5"/>
                                            </p:txEl>
                                          </p:spTgt>
                                        </p:tgtEl>
                                        <p:attrNameLst>
                                          <p:attrName>ppt_x</p:attrName>
                                        </p:attrNameLst>
                                      </p:cBhvr>
                                    </p:anim>
                                    <p:anim from="(-#ppt_h/2)" to="(#ppt_y)" calcmode="lin" valueType="num">
                                      <p:cBhvr>
                                        <p:cTn id="73" dur="1000" fill="hold">
                                          <p:stCondLst>
                                            <p:cond delay="0"/>
                                          </p:stCondLst>
                                        </p:cTn>
                                        <p:tgtEl>
                                          <p:spTgt spid="6">
                                            <p:txEl>
                                              <p:pRg st="5" end="5"/>
                                            </p:txEl>
                                          </p:spTgt>
                                        </p:tgtEl>
                                        <p:attrNameLst>
                                          <p:attrName>ppt_y</p:attrName>
                                        </p:attrNameLst>
                                      </p:cBhvr>
                                    </p:anim>
                                    <p:animRot by="21600000">
                                      <p:cBhvr>
                                        <p:cTn id="74" dur="1000" fill="hold">
                                          <p:stCondLst>
                                            <p:cond delay="0"/>
                                          </p:stCondLst>
                                        </p:cTn>
                                        <p:tgtEl>
                                          <p:spTgt spid="6">
                                            <p:txEl>
                                              <p:pRg st="5" end="5"/>
                                            </p:txEl>
                                          </p:spTgt>
                                        </p:tgtEl>
                                        <p:attrNameLst>
                                          <p:attrName>r</p:attrName>
                                        </p:attrNameLst>
                                      </p:cBhvr>
                                    </p:animRot>
                                  </p:childTnLst>
                                </p:cTn>
                              </p:par>
                            </p:childTnLst>
                          </p:cTn>
                        </p:par>
                      </p:childTnLst>
                    </p:cTn>
                  </p:par>
                  <p:par>
                    <p:cTn id="75" fill="hold">
                      <p:stCondLst>
                        <p:cond delay="indefinite"/>
                      </p:stCondLst>
                      <p:childTnLst>
                        <p:par>
                          <p:cTn id="76" fill="hold">
                            <p:stCondLst>
                              <p:cond delay="0"/>
                            </p:stCondLst>
                            <p:childTnLst>
                              <p:par>
                                <p:cTn id="77" presetID="25" presetClass="entr" presetSubtype="0" fill="hold" nodeType="clickEffect">
                                  <p:stCondLst>
                                    <p:cond delay="0"/>
                                  </p:stCondLst>
                                  <p:childTnLst>
                                    <p:set>
                                      <p:cBhvr>
                                        <p:cTn id="78" dur="1" fill="hold">
                                          <p:stCondLst>
                                            <p:cond delay="0"/>
                                          </p:stCondLst>
                                        </p:cTn>
                                        <p:tgtEl>
                                          <p:spTgt spid="6">
                                            <p:txEl>
                                              <p:pRg st="7" end="7"/>
                                            </p:txEl>
                                          </p:spTgt>
                                        </p:tgtEl>
                                        <p:attrNameLst>
                                          <p:attrName>style.visibility</p:attrName>
                                        </p:attrNameLst>
                                      </p:cBhvr>
                                      <p:to>
                                        <p:strVal val="visible"/>
                                      </p:to>
                                    </p:set>
                                    <p:anim calcmode="lin" valueType="num">
                                      <p:cBhvr>
                                        <p:cTn id="79" dur="500" decel="50000" fill="hold">
                                          <p:stCondLst>
                                            <p:cond delay="0"/>
                                          </p:stCondLst>
                                        </p:cTn>
                                        <p:tgtEl>
                                          <p:spTgt spid="6">
                                            <p:txEl>
                                              <p:pRg st="7" end="7"/>
                                            </p:txEl>
                                          </p:spTgt>
                                        </p:tgtEl>
                                        <p:attrNameLst>
                                          <p:attrName>style.rotation</p:attrName>
                                        </p:attrNameLst>
                                      </p:cBhvr>
                                      <p:tavLst>
                                        <p:tav tm="0">
                                          <p:val>
                                            <p:fltVal val="-90"/>
                                          </p:val>
                                        </p:tav>
                                        <p:tav tm="100000">
                                          <p:val>
                                            <p:fltVal val="0"/>
                                          </p:val>
                                        </p:tav>
                                      </p:tavLst>
                                    </p:anim>
                                    <p:anim calcmode="lin" valueType="num">
                                      <p:cBhvr>
                                        <p:cTn id="80" dur="500" decel="50000" fill="hold">
                                          <p:stCondLst>
                                            <p:cond delay="0"/>
                                          </p:stCondLst>
                                        </p:cTn>
                                        <p:tgtEl>
                                          <p:spTgt spid="6">
                                            <p:txEl>
                                              <p:pRg st="7" end="7"/>
                                            </p:txEl>
                                          </p:spTgt>
                                        </p:tgtEl>
                                        <p:attrNameLst>
                                          <p:attrName>ppt_w</p:attrName>
                                        </p:attrNameLst>
                                      </p:cBhvr>
                                      <p:tavLst>
                                        <p:tav tm="0">
                                          <p:val>
                                            <p:strVal val="#ppt_w"/>
                                          </p:val>
                                        </p:tav>
                                        <p:tav tm="100000">
                                          <p:val>
                                            <p:strVal val="#ppt_w*.05"/>
                                          </p:val>
                                        </p:tav>
                                      </p:tavLst>
                                    </p:anim>
                                    <p:anim calcmode="lin" valueType="num">
                                      <p:cBhvr>
                                        <p:cTn id="81" dur="500" accel="50000" fill="hold">
                                          <p:stCondLst>
                                            <p:cond delay="500"/>
                                          </p:stCondLst>
                                        </p:cTn>
                                        <p:tgtEl>
                                          <p:spTgt spid="6">
                                            <p:txEl>
                                              <p:pRg st="7" end="7"/>
                                            </p:txEl>
                                          </p:spTgt>
                                        </p:tgtEl>
                                        <p:attrNameLst>
                                          <p:attrName>ppt_w</p:attrName>
                                        </p:attrNameLst>
                                      </p:cBhvr>
                                      <p:tavLst>
                                        <p:tav tm="0">
                                          <p:val>
                                            <p:strVal val="#ppt_w*.05"/>
                                          </p:val>
                                        </p:tav>
                                        <p:tav tm="100000">
                                          <p:val>
                                            <p:strVal val="#ppt_w"/>
                                          </p:val>
                                        </p:tav>
                                      </p:tavLst>
                                    </p:anim>
                                    <p:anim calcmode="lin" valueType="num">
                                      <p:cBhvr>
                                        <p:cTn id="82" dur="1000" fill="hold"/>
                                        <p:tgtEl>
                                          <p:spTgt spid="6">
                                            <p:txEl>
                                              <p:pRg st="7" end="7"/>
                                            </p:txEl>
                                          </p:spTgt>
                                        </p:tgtEl>
                                        <p:attrNameLst>
                                          <p:attrName>ppt_h</p:attrName>
                                        </p:attrNameLst>
                                      </p:cBhvr>
                                      <p:tavLst>
                                        <p:tav tm="0">
                                          <p:val>
                                            <p:strVal val="#ppt_h"/>
                                          </p:val>
                                        </p:tav>
                                        <p:tav tm="100000">
                                          <p:val>
                                            <p:strVal val="#ppt_h"/>
                                          </p:val>
                                        </p:tav>
                                      </p:tavLst>
                                    </p:anim>
                                    <p:anim calcmode="lin" valueType="num">
                                      <p:cBhvr>
                                        <p:cTn id="83" dur="500" decel="50000" fill="hold">
                                          <p:stCondLst>
                                            <p:cond delay="0"/>
                                          </p:stCondLst>
                                        </p:cTn>
                                        <p:tgtEl>
                                          <p:spTgt spid="6">
                                            <p:txEl>
                                              <p:pRg st="7" end="7"/>
                                            </p:txEl>
                                          </p:spTgt>
                                        </p:tgtEl>
                                        <p:attrNameLst>
                                          <p:attrName>ppt_x</p:attrName>
                                        </p:attrNameLst>
                                      </p:cBhvr>
                                      <p:tavLst>
                                        <p:tav tm="0">
                                          <p:val>
                                            <p:strVal val="#ppt_x+.4"/>
                                          </p:val>
                                        </p:tav>
                                        <p:tav tm="100000">
                                          <p:val>
                                            <p:strVal val="#ppt_x"/>
                                          </p:val>
                                        </p:tav>
                                      </p:tavLst>
                                    </p:anim>
                                    <p:anim calcmode="lin" valueType="num">
                                      <p:cBhvr>
                                        <p:cTn id="84" dur="500" decel="50000" fill="hold">
                                          <p:stCondLst>
                                            <p:cond delay="0"/>
                                          </p:stCondLst>
                                        </p:cTn>
                                        <p:tgtEl>
                                          <p:spTgt spid="6">
                                            <p:txEl>
                                              <p:pRg st="7" end="7"/>
                                            </p:txEl>
                                          </p:spTgt>
                                        </p:tgtEl>
                                        <p:attrNameLst>
                                          <p:attrName>ppt_y</p:attrName>
                                        </p:attrNameLst>
                                      </p:cBhvr>
                                      <p:tavLst>
                                        <p:tav tm="0">
                                          <p:val>
                                            <p:strVal val="#ppt_y-.2"/>
                                          </p:val>
                                        </p:tav>
                                        <p:tav tm="100000">
                                          <p:val>
                                            <p:strVal val="#ppt_y+.1"/>
                                          </p:val>
                                        </p:tav>
                                      </p:tavLst>
                                    </p:anim>
                                    <p:anim calcmode="lin" valueType="num">
                                      <p:cBhvr>
                                        <p:cTn id="85" dur="500" accel="50000" fill="hold">
                                          <p:stCondLst>
                                            <p:cond delay="500"/>
                                          </p:stCondLst>
                                        </p:cTn>
                                        <p:tgtEl>
                                          <p:spTgt spid="6">
                                            <p:txEl>
                                              <p:pRg st="7" end="7"/>
                                            </p:txEl>
                                          </p:spTgt>
                                        </p:tgtEl>
                                        <p:attrNameLst>
                                          <p:attrName>ppt_y</p:attrName>
                                        </p:attrNameLst>
                                      </p:cBhvr>
                                      <p:tavLst>
                                        <p:tav tm="0">
                                          <p:val>
                                            <p:strVal val="#ppt_y+.1"/>
                                          </p:val>
                                        </p:tav>
                                        <p:tav tm="100000">
                                          <p:val>
                                            <p:strVal val="#ppt_y"/>
                                          </p:val>
                                        </p:tav>
                                      </p:tavLst>
                                    </p:anim>
                                    <p:animEffect transition="in" filter="fade">
                                      <p:cBhvr>
                                        <p:cTn id="86" dur="1000" decel="50000">
                                          <p:stCondLst>
                                            <p:cond delay="0"/>
                                          </p:stCondLst>
                                        </p:cTn>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cstate="print">
            <a:alphaModFix amt="44000"/>
          </a:blip>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smtClean="0">
                <a:solidFill>
                  <a:schemeClr val="accent2">
                    <a:lumMod val="50000"/>
                  </a:schemeClr>
                </a:solidFill>
                <a:cs typeface="DecoType Naskh Special" pitchFamily="2" charset="-78"/>
              </a:rPr>
              <a:t>(3)علاقات رمضان</a:t>
            </a:r>
            <a:endParaRPr lang="ar-SA" sz="7200" b="1" dirty="0">
              <a:solidFill>
                <a:schemeClr val="accent2">
                  <a:lumMod val="50000"/>
                </a:schemeClr>
              </a:solidFill>
              <a:cs typeface="DecoType Naskh Special" pitchFamily="2" charset="-78"/>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27</a:t>
            </a:fld>
            <a:endParaRPr lang="ar-SA"/>
          </a:p>
        </p:txBody>
      </p:sp>
      <p:sp>
        <p:nvSpPr>
          <p:cNvPr id="6" name="عنصر نائب للمحتوى 5"/>
          <p:cNvSpPr>
            <a:spLocks noGrp="1"/>
          </p:cNvSpPr>
          <p:nvPr>
            <p:ph sz="quarter" idx="1"/>
          </p:nvPr>
        </p:nvSpPr>
        <p:spPr/>
        <p:txBody>
          <a:bodyPr/>
          <a:lstStyle/>
          <a:p>
            <a:r>
              <a:rPr lang="ar-SA" sz="4000" dirty="0" smtClean="0">
                <a:solidFill>
                  <a:schemeClr val="accent2">
                    <a:lumMod val="75000"/>
                  </a:schemeClr>
                </a:solidFill>
                <a:cs typeface="DecoType Naskh Special" pitchFamily="2" charset="-78"/>
              </a:rPr>
              <a:t>الوالدين.   (</a:t>
            </a:r>
            <a:r>
              <a:rPr lang="ar-SA" sz="4000" dirty="0" smtClean="0">
                <a:solidFill>
                  <a:schemeClr val="accent1">
                    <a:lumMod val="75000"/>
                  </a:schemeClr>
                </a:solidFill>
                <a:cs typeface="DecoType Naskh Special" pitchFamily="2" charset="-78"/>
              </a:rPr>
              <a:t>الدعاء لك بالتوفيق</a:t>
            </a:r>
            <a:r>
              <a:rPr lang="ar-SA" sz="4000" dirty="0" smtClean="0">
                <a:solidFill>
                  <a:schemeClr val="accent2">
                    <a:lumMod val="75000"/>
                  </a:schemeClr>
                </a:solidFill>
                <a:cs typeface="DecoType Naskh Special" pitchFamily="2" charset="-78"/>
              </a:rPr>
              <a:t>)</a:t>
            </a:r>
          </a:p>
          <a:p>
            <a:r>
              <a:rPr lang="ar-SA" sz="4000" dirty="0" smtClean="0">
                <a:solidFill>
                  <a:schemeClr val="accent2">
                    <a:lumMod val="75000"/>
                  </a:schemeClr>
                </a:solidFill>
                <a:cs typeface="DecoType Naskh Special" pitchFamily="2" charset="-78"/>
              </a:rPr>
              <a:t>من هو مستشارك الإيماني؟     (</a:t>
            </a:r>
            <a:r>
              <a:rPr lang="ar-SA" sz="4000" dirty="0" smtClean="0">
                <a:solidFill>
                  <a:schemeClr val="accent1">
                    <a:lumMod val="75000"/>
                  </a:schemeClr>
                </a:solidFill>
                <a:cs typeface="DecoType Naskh Special" pitchFamily="2" charset="-78"/>
              </a:rPr>
              <a:t>مساعدتك في ترتيب أولوياتك</a:t>
            </a:r>
            <a:r>
              <a:rPr lang="ar-SA" sz="4000" dirty="0" smtClean="0">
                <a:solidFill>
                  <a:schemeClr val="accent2">
                    <a:lumMod val="75000"/>
                  </a:schemeClr>
                </a:solidFill>
                <a:cs typeface="DecoType Naskh Special" pitchFamily="2" charset="-78"/>
              </a:rPr>
              <a:t>)</a:t>
            </a:r>
          </a:p>
          <a:p>
            <a:r>
              <a:rPr lang="ar-SA" sz="4000" dirty="0" smtClean="0">
                <a:solidFill>
                  <a:schemeClr val="accent2">
                    <a:lumMod val="75000"/>
                  </a:schemeClr>
                </a:solidFill>
                <a:cs typeface="DecoType Naskh Special" pitchFamily="2" charset="-78"/>
              </a:rPr>
              <a:t>من هو المشرف عليك في تنفيذ خطتك الرمضانية؟     (</a:t>
            </a:r>
            <a:r>
              <a:rPr lang="ar-SA" sz="4000" dirty="0" smtClean="0">
                <a:solidFill>
                  <a:schemeClr val="accent1">
                    <a:lumMod val="75000"/>
                  </a:schemeClr>
                </a:solidFill>
                <a:cs typeface="DecoType Naskh Special" pitchFamily="2" charset="-78"/>
              </a:rPr>
              <a:t>يعينك بعد الله على الإنجاز ويقويك على الشيطان</a:t>
            </a:r>
            <a:r>
              <a:rPr lang="ar-SA" sz="4000" dirty="0" smtClean="0">
                <a:solidFill>
                  <a:schemeClr val="accent2">
                    <a:lumMod val="75000"/>
                  </a:schemeClr>
                </a:solidFill>
                <a:cs typeface="DecoType Naskh Special" pitchFamily="2" charset="-78"/>
              </a:rPr>
              <a:t>)</a:t>
            </a:r>
          </a:p>
          <a:p>
            <a:r>
              <a:rPr lang="ar-SA" sz="4000" dirty="0" smtClean="0">
                <a:solidFill>
                  <a:schemeClr val="accent2">
                    <a:lumMod val="75000"/>
                  </a:schemeClr>
                </a:solidFill>
                <a:cs typeface="DecoType Naskh Special" pitchFamily="2" charset="-78"/>
              </a:rPr>
              <a:t>اختر زميلا يقبل المنافسة معك.    (</a:t>
            </a:r>
            <a:r>
              <a:rPr lang="ar-SA" sz="4000" dirty="0" smtClean="0">
                <a:solidFill>
                  <a:schemeClr val="accent1">
                    <a:lumMod val="75000"/>
                  </a:schemeClr>
                </a:solidFill>
                <a:cs typeface="DecoType Naskh Special" pitchFamily="2" charset="-78"/>
              </a:rPr>
              <a:t>أشدد </a:t>
            </a:r>
            <a:r>
              <a:rPr lang="ar-SA" sz="4000" dirty="0" err="1" smtClean="0">
                <a:solidFill>
                  <a:schemeClr val="accent1">
                    <a:lumMod val="75000"/>
                  </a:schemeClr>
                </a:solidFill>
                <a:cs typeface="DecoType Naskh Special" pitchFamily="2" charset="-78"/>
              </a:rPr>
              <a:t>به</a:t>
            </a:r>
            <a:r>
              <a:rPr lang="ar-SA" sz="4000" dirty="0" smtClean="0">
                <a:solidFill>
                  <a:schemeClr val="accent1">
                    <a:lumMod val="75000"/>
                  </a:schemeClr>
                </a:solidFill>
                <a:cs typeface="DecoType Naskh Special" pitchFamily="2" charset="-78"/>
              </a:rPr>
              <a:t> أزري وأشركه في أمري كي نسبحك كثيرا ونذكرك كثيرا</a:t>
            </a:r>
            <a:r>
              <a:rPr lang="ar-SA" sz="4000" dirty="0" smtClean="0">
                <a:solidFill>
                  <a:schemeClr val="accent2">
                    <a:lumMod val="75000"/>
                  </a:schemeClr>
                </a:solidFill>
                <a:cs typeface="DecoType Naskh Special" pitchFamily="2" charset="-78"/>
              </a:rPr>
              <a:t>)</a:t>
            </a:r>
          </a:p>
          <a:p>
            <a:endParaRPr lang="ar-SA" dirty="0" smtClean="0"/>
          </a:p>
          <a:p>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p:val>
                                            <p:fltVal val="0"/>
                                          </p:val>
                                        </p:tav>
                                        <p:tav tm="100000">
                                          <p:val>
                                            <p:strVal val="#ppt_w"/>
                                          </p:val>
                                        </p:tav>
                                      </p:tavLst>
                                    </p:anim>
                                    <p:anim calcmode="lin" valueType="num">
                                      <p:cBhvr>
                                        <p:cTn id="8" dur="3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6" presetClass="entr" presetSubtype="0" fill="hold" nodeType="clickEffect">
                                  <p:stCondLst>
                                    <p:cond delay="0"/>
                                  </p:stCondLst>
                                  <p:iterate type="lt">
                                    <p:tmPct val="10000"/>
                                  </p:iterate>
                                  <p:childTnLst>
                                    <p:set>
                                      <p:cBhvr>
                                        <p:cTn id="12" dur="1" fill="hold">
                                          <p:stCondLst>
                                            <p:cond delay="0"/>
                                          </p:stCondLst>
                                        </p:cTn>
                                        <p:tgtEl>
                                          <p:spTgt spid="6">
                                            <p:txEl>
                                              <p:pRg st="0" end="0"/>
                                            </p:txEl>
                                          </p:spTgt>
                                        </p:tgtEl>
                                        <p:attrNameLst>
                                          <p:attrName>style.visibility</p:attrName>
                                        </p:attrNameLst>
                                      </p:cBhvr>
                                      <p:to>
                                        <p:strVal val="visible"/>
                                      </p:to>
                                    </p:set>
                                    <p:anim by="(-#ppt_w*2)" calcmode="lin" valueType="num">
                                      <p:cBhvr rctx="PPT">
                                        <p:cTn id="13" dur="500" autoRev="1" fill="hold">
                                          <p:stCondLst>
                                            <p:cond delay="0"/>
                                          </p:stCondLst>
                                        </p:cTn>
                                        <p:tgtEl>
                                          <p:spTgt spid="6">
                                            <p:txEl>
                                              <p:pRg st="0" end="0"/>
                                            </p:txEl>
                                          </p:spTgt>
                                        </p:tgtEl>
                                        <p:attrNameLst>
                                          <p:attrName>ppt_w</p:attrName>
                                        </p:attrNameLst>
                                      </p:cBhvr>
                                    </p:anim>
                                    <p:anim by="(#ppt_w*0.50)" calcmode="lin" valueType="num">
                                      <p:cBhvr>
                                        <p:cTn id="14" dur="500" decel="50000" autoRev="1" fill="hold">
                                          <p:stCondLst>
                                            <p:cond delay="0"/>
                                          </p:stCondLst>
                                        </p:cTn>
                                        <p:tgtEl>
                                          <p:spTgt spid="6">
                                            <p:txEl>
                                              <p:pRg st="0" end="0"/>
                                            </p:txEl>
                                          </p:spTgt>
                                        </p:tgtEl>
                                        <p:attrNameLst>
                                          <p:attrName>ppt_x</p:attrName>
                                        </p:attrNameLst>
                                      </p:cBhvr>
                                    </p:anim>
                                    <p:anim from="(-#ppt_h/2)" to="(#ppt_y)" calcmode="lin" valueType="num">
                                      <p:cBhvr>
                                        <p:cTn id="15" dur="1000" fill="hold">
                                          <p:stCondLst>
                                            <p:cond delay="0"/>
                                          </p:stCondLst>
                                        </p:cTn>
                                        <p:tgtEl>
                                          <p:spTgt spid="6">
                                            <p:txEl>
                                              <p:pRg st="0" end="0"/>
                                            </p:txEl>
                                          </p:spTgt>
                                        </p:tgtEl>
                                        <p:attrNameLst>
                                          <p:attrName>ppt_y</p:attrName>
                                        </p:attrNameLst>
                                      </p:cBhvr>
                                    </p:anim>
                                    <p:animRot by="21600000">
                                      <p:cBhvr>
                                        <p:cTn id="16" dur="1000" fill="hold">
                                          <p:stCondLst>
                                            <p:cond delay="0"/>
                                          </p:stCondLst>
                                        </p:cTn>
                                        <p:tgtEl>
                                          <p:spTgt spid="6">
                                            <p:txEl>
                                              <p:pRg st="0" end="0"/>
                                            </p:txEl>
                                          </p:spTgt>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56" presetClass="entr" presetSubtype="0" fill="hold" nodeType="clickEffect">
                                  <p:stCondLst>
                                    <p:cond delay="0"/>
                                  </p:stCondLst>
                                  <p:iterate type="lt">
                                    <p:tmPct val="10000"/>
                                  </p:iterate>
                                  <p:childTnLst>
                                    <p:set>
                                      <p:cBhvr>
                                        <p:cTn id="20" dur="1" fill="hold">
                                          <p:stCondLst>
                                            <p:cond delay="0"/>
                                          </p:stCondLst>
                                        </p:cTn>
                                        <p:tgtEl>
                                          <p:spTgt spid="6">
                                            <p:txEl>
                                              <p:pRg st="1" end="1"/>
                                            </p:txEl>
                                          </p:spTgt>
                                        </p:tgtEl>
                                        <p:attrNameLst>
                                          <p:attrName>style.visibility</p:attrName>
                                        </p:attrNameLst>
                                      </p:cBhvr>
                                      <p:to>
                                        <p:strVal val="visible"/>
                                      </p:to>
                                    </p:set>
                                    <p:anim by="(-#ppt_w*2)" calcmode="lin" valueType="num">
                                      <p:cBhvr rctx="PPT">
                                        <p:cTn id="21" dur="500" autoRev="1" fill="hold">
                                          <p:stCondLst>
                                            <p:cond delay="0"/>
                                          </p:stCondLst>
                                        </p:cTn>
                                        <p:tgtEl>
                                          <p:spTgt spid="6">
                                            <p:txEl>
                                              <p:pRg st="1" end="1"/>
                                            </p:txEl>
                                          </p:spTgt>
                                        </p:tgtEl>
                                        <p:attrNameLst>
                                          <p:attrName>ppt_w</p:attrName>
                                        </p:attrNameLst>
                                      </p:cBhvr>
                                    </p:anim>
                                    <p:anim by="(#ppt_w*0.50)" calcmode="lin" valueType="num">
                                      <p:cBhvr>
                                        <p:cTn id="22" dur="500" decel="50000" autoRev="1" fill="hold">
                                          <p:stCondLst>
                                            <p:cond delay="0"/>
                                          </p:stCondLst>
                                        </p:cTn>
                                        <p:tgtEl>
                                          <p:spTgt spid="6">
                                            <p:txEl>
                                              <p:pRg st="1" end="1"/>
                                            </p:txEl>
                                          </p:spTgt>
                                        </p:tgtEl>
                                        <p:attrNameLst>
                                          <p:attrName>ppt_x</p:attrName>
                                        </p:attrNameLst>
                                      </p:cBhvr>
                                    </p:anim>
                                    <p:anim from="(-#ppt_h/2)" to="(#ppt_y)" calcmode="lin" valueType="num">
                                      <p:cBhvr>
                                        <p:cTn id="23" dur="1000" fill="hold">
                                          <p:stCondLst>
                                            <p:cond delay="0"/>
                                          </p:stCondLst>
                                        </p:cTn>
                                        <p:tgtEl>
                                          <p:spTgt spid="6">
                                            <p:txEl>
                                              <p:pRg st="1" end="1"/>
                                            </p:txEl>
                                          </p:spTgt>
                                        </p:tgtEl>
                                        <p:attrNameLst>
                                          <p:attrName>ppt_y</p:attrName>
                                        </p:attrNameLst>
                                      </p:cBhvr>
                                    </p:anim>
                                    <p:animRot by="21600000">
                                      <p:cBhvr>
                                        <p:cTn id="24" dur="1000" fill="hold">
                                          <p:stCondLst>
                                            <p:cond delay="0"/>
                                          </p:stCondLst>
                                        </p:cTn>
                                        <p:tgtEl>
                                          <p:spTgt spid="6">
                                            <p:txEl>
                                              <p:pRg st="1" end="1"/>
                                            </p:txEl>
                                          </p:spTgt>
                                        </p:tgtEl>
                                        <p:attrNameLst>
                                          <p:attrName>r</p:attrName>
                                        </p:attrNameLst>
                                      </p:cBhvr>
                                    </p:animRot>
                                  </p:childTnLst>
                                </p:cTn>
                              </p:par>
                            </p:childTnLst>
                          </p:cTn>
                        </p:par>
                      </p:childTnLst>
                    </p:cTn>
                  </p:par>
                  <p:par>
                    <p:cTn id="25" fill="hold">
                      <p:stCondLst>
                        <p:cond delay="indefinite"/>
                      </p:stCondLst>
                      <p:childTnLst>
                        <p:par>
                          <p:cTn id="26" fill="hold">
                            <p:stCondLst>
                              <p:cond delay="0"/>
                            </p:stCondLst>
                            <p:childTnLst>
                              <p:par>
                                <p:cTn id="27" presetID="56" presetClass="entr" presetSubtype="0" fill="hold" nodeType="clickEffect">
                                  <p:stCondLst>
                                    <p:cond delay="0"/>
                                  </p:stCondLst>
                                  <p:iterate type="lt">
                                    <p:tmPct val="10000"/>
                                  </p:iterate>
                                  <p:childTnLst>
                                    <p:set>
                                      <p:cBhvr>
                                        <p:cTn id="28" dur="1" fill="hold">
                                          <p:stCondLst>
                                            <p:cond delay="0"/>
                                          </p:stCondLst>
                                        </p:cTn>
                                        <p:tgtEl>
                                          <p:spTgt spid="6">
                                            <p:txEl>
                                              <p:pRg st="2" end="2"/>
                                            </p:txEl>
                                          </p:spTgt>
                                        </p:tgtEl>
                                        <p:attrNameLst>
                                          <p:attrName>style.visibility</p:attrName>
                                        </p:attrNameLst>
                                      </p:cBhvr>
                                      <p:to>
                                        <p:strVal val="visible"/>
                                      </p:to>
                                    </p:set>
                                    <p:anim by="(-#ppt_w*2)" calcmode="lin" valueType="num">
                                      <p:cBhvr rctx="PPT">
                                        <p:cTn id="29" dur="500" autoRev="1" fill="hold">
                                          <p:stCondLst>
                                            <p:cond delay="0"/>
                                          </p:stCondLst>
                                        </p:cTn>
                                        <p:tgtEl>
                                          <p:spTgt spid="6">
                                            <p:txEl>
                                              <p:pRg st="2" end="2"/>
                                            </p:txEl>
                                          </p:spTgt>
                                        </p:tgtEl>
                                        <p:attrNameLst>
                                          <p:attrName>ppt_w</p:attrName>
                                        </p:attrNameLst>
                                      </p:cBhvr>
                                    </p:anim>
                                    <p:anim by="(#ppt_w*0.50)" calcmode="lin" valueType="num">
                                      <p:cBhvr>
                                        <p:cTn id="30" dur="500" decel="50000" autoRev="1" fill="hold">
                                          <p:stCondLst>
                                            <p:cond delay="0"/>
                                          </p:stCondLst>
                                        </p:cTn>
                                        <p:tgtEl>
                                          <p:spTgt spid="6">
                                            <p:txEl>
                                              <p:pRg st="2" end="2"/>
                                            </p:txEl>
                                          </p:spTgt>
                                        </p:tgtEl>
                                        <p:attrNameLst>
                                          <p:attrName>ppt_x</p:attrName>
                                        </p:attrNameLst>
                                      </p:cBhvr>
                                    </p:anim>
                                    <p:anim from="(-#ppt_h/2)" to="(#ppt_y)" calcmode="lin" valueType="num">
                                      <p:cBhvr>
                                        <p:cTn id="31" dur="1000" fill="hold">
                                          <p:stCondLst>
                                            <p:cond delay="0"/>
                                          </p:stCondLst>
                                        </p:cTn>
                                        <p:tgtEl>
                                          <p:spTgt spid="6">
                                            <p:txEl>
                                              <p:pRg st="2" end="2"/>
                                            </p:txEl>
                                          </p:spTgt>
                                        </p:tgtEl>
                                        <p:attrNameLst>
                                          <p:attrName>ppt_y</p:attrName>
                                        </p:attrNameLst>
                                      </p:cBhvr>
                                    </p:anim>
                                    <p:animRot by="21600000">
                                      <p:cBhvr>
                                        <p:cTn id="32" dur="1000" fill="hold">
                                          <p:stCondLst>
                                            <p:cond delay="0"/>
                                          </p:stCondLst>
                                        </p:cTn>
                                        <p:tgtEl>
                                          <p:spTgt spid="6">
                                            <p:txEl>
                                              <p:pRg st="2" end="2"/>
                                            </p:txEl>
                                          </p:spTgt>
                                        </p:tgtEl>
                                        <p:attrNameLst>
                                          <p:attrName>r</p:attrName>
                                        </p:attrNameLst>
                                      </p:cBhvr>
                                    </p:animRot>
                                  </p:childTnLst>
                                </p:cTn>
                              </p:par>
                            </p:childTnLst>
                          </p:cTn>
                        </p:par>
                      </p:childTnLst>
                    </p:cTn>
                  </p:par>
                  <p:par>
                    <p:cTn id="33" fill="hold">
                      <p:stCondLst>
                        <p:cond delay="indefinite"/>
                      </p:stCondLst>
                      <p:childTnLst>
                        <p:par>
                          <p:cTn id="34" fill="hold">
                            <p:stCondLst>
                              <p:cond delay="0"/>
                            </p:stCondLst>
                            <p:childTnLst>
                              <p:par>
                                <p:cTn id="35" presetID="56" presetClass="entr" presetSubtype="0" fill="hold" nodeType="clickEffect">
                                  <p:stCondLst>
                                    <p:cond delay="0"/>
                                  </p:stCondLst>
                                  <p:iterate type="lt">
                                    <p:tmPct val="10000"/>
                                  </p:iterate>
                                  <p:childTnLst>
                                    <p:set>
                                      <p:cBhvr>
                                        <p:cTn id="36" dur="1" fill="hold">
                                          <p:stCondLst>
                                            <p:cond delay="0"/>
                                          </p:stCondLst>
                                        </p:cTn>
                                        <p:tgtEl>
                                          <p:spTgt spid="6">
                                            <p:txEl>
                                              <p:pRg st="3" end="3"/>
                                            </p:txEl>
                                          </p:spTgt>
                                        </p:tgtEl>
                                        <p:attrNameLst>
                                          <p:attrName>style.visibility</p:attrName>
                                        </p:attrNameLst>
                                      </p:cBhvr>
                                      <p:to>
                                        <p:strVal val="visible"/>
                                      </p:to>
                                    </p:set>
                                    <p:anim by="(-#ppt_w*2)" calcmode="lin" valueType="num">
                                      <p:cBhvr rctx="PPT">
                                        <p:cTn id="37" dur="500" autoRev="1" fill="hold">
                                          <p:stCondLst>
                                            <p:cond delay="0"/>
                                          </p:stCondLst>
                                        </p:cTn>
                                        <p:tgtEl>
                                          <p:spTgt spid="6">
                                            <p:txEl>
                                              <p:pRg st="3" end="3"/>
                                            </p:txEl>
                                          </p:spTgt>
                                        </p:tgtEl>
                                        <p:attrNameLst>
                                          <p:attrName>ppt_w</p:attrName>
                                        </p:attrNameLst>
                                      </p:cBhvr>
                                    </p:anim>
                                    <p:anim by="(#ppt_w*0.50)" calcmode="lin" valueType="num">
                                      <p:cBhvr>
                                        <p:cTn id="38" dur="500" decel="50000" autoRev="1" fill="hold">
                                          <p:stCondLst>
                                            <p:cond delay="0"/>
                                          </p:stCondLst>
                                        </p:cTn>
                                        <p:tgtEl>
                                          <p:spTgt spid="6">
                                            <p:txEl>
                                              <p:pRg st="3" end="3"/>
                                            </p:txEl>
                                          </p:spTgt>
                                        </p:tgtEl>
                                        <p:attrNameLst>
                                          <p:attrName>ppt_x</p:attrName>
                                        </p:attrNameLst>
                                      </p:cBhvr>
                                    </p:anim>
                                    <p:anim from="(-#ppt_h/2)" to="(#ppt_y)" calcmode="lin" valueType="num">
                                      <p:cBhvr>
                                        <p:cTn id="39" dur="1000" fill="hold">
                                          <p:stCondLst>
                                            <p:cond delay="0"/>
                                          </p:stCondLst>
                                        </p:cTn>
                                        <p:tgtEl>
                                          <p:spTgt spid="6">
                                            <p:txEl>
                                              <p:pRg st="3" end="3"/>
                                            </p:txEl>
                                          </p:spTgt>
                                        </p:tgtEl>
                                        <p:attrNameLst>
                                          <p:attrName>ppt_y</p:attrName>
                                        </p:attrNameLst>
                                      </p:cBhvr>
                                    </p:anim>
                                    <p:animRot by="21600000">
                                      <p:cBhvr>
                                        <p:cTn id="40" dur="1000" fill="hold">
                                          <p:stCondLst>
                                            <p:cond delay="0"/>
                                          </p:stCondLst>
                                        </p:cTn>
                                        <p:tgtEl>
                                          <p:spTgt spid="6">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cstate="print">
            <a:alphaModFix amt="44000"/>
          </a:blip>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smtClean="0">
                <a:solidFill>
                  <a:schemeClr val="accent2">
                    <a:lumMod val="50000"/>
                  </a:schemeClr>
                </a:solidFill>
                <a:cs typeface="DecoType Naskh Special" pitchFamily="2" charset="-78"/>
              </a:rPr>
              <a:t>علاقات رمضان</a:t>
            </a:r>
            <a:endParaRPr lang="ar-SA" sz="7200" b="1" dirty="0">
              <a:solidFill>
                <a:schemeClr val="accent2">
                  <a:lumMod val="50000"/>
                </a:schemeClr>
              </a:solidFill>
              <a:cs typeface="DecoType Naskh Special" pitchFamily="2" charset="-78"/>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28</a:t>
            </a:fld>
            <a:endParaRPr lang="ar-SA"/>
          </a:p>
        </p:txBody>
      </p:sp>
      <p:sp>
        <p:nvSpPr>
          <p:cNvPr id="6" name="عنصر نائب للمحتوى 5"/>
          <p:cNvSpPr>
            <a:spLocks noGrp="1"/>
          </p:cNvSpPr>
          <p:nvPr>
            <p:ph sz="quarter" idx="1"/>
          </p:nvPr>
        </p:nvSpPr>
        <p:spPr/>
        <p:txBody>
          <a:bodyPr/>
          <a:lstStyle/>
          <a:p>
            <a:r>
              <a:rPr lang="ar-SA" sz="4000" dirty="0" smtClean="0">
                <a:solidFill>
                  <a:schemeClr val="accent2">
                    <a:lumMod val="75000"/>
                  </a:schemeClr>
                </a:solidFill>
                <a:cs typeface="DecoType Naskh Special" pitchFamily="2" charset="-78"/>
              </a:rPr>
              <a:t>أكتب قائمة بأسماء أرحامك وأقاربك الذين ستتواصل معهم في رمضان.    (</a:t>
            </a:r>
            <a:r>
              <a:rPr lang="ar-SA" sz="4000" dirty="0" smtClean="0">
                <a:solidFill>
                  <a:schemeClr val="accent1">
                    <a:lumMod val="75000"/>
                  </a:schemeClr>
                </a:solidFill>
                <a:cs typeface="DecoType Naskh Special" pitchFamily="2" charset="-78"/>
              </a:rPr>
              <a:t>فليصل رحمه</a:t>
            </a:r>
            <a:r>
              <a:rPr lang="ar-SA" sz="4000" dirty="0" smtClean="0">
                <a:solidFill>
                  <a:schemeClr val="accent2">
                    <a:lumMod val="75000"/>
                  </a:schemeClr>
                </a:solidFill>
                <a:cs typeface="DecoType Naskh Special" pitchFamily="2" charset="-78"/>
              </a:rPr>
              <a:t>)</a:t>
            </a:r>
          </a:p>
          <a:p>
            <a:r>
              <a:rPr lang="ar-SA" sz="4000" dirty="0" smtClean="0">
                <a:solidFill>
                  <a:schemeClr val="accent2">
                    <a:lumMod val="75000"/>
                  </a:schemeClr>
                </a:solidFill>
                <a:cs typeface="DecoType Naskh Special" pitchFamily="2" charset="-78"/>
              </a:rPr>
              <a:t>أكتب قائمة بأسماء أصدقائك الذين نسيتهم على مر السنين.    (</a:t>
            </a:r>
            <a:r>
              <a:rPr lang="ar-SA" sz="4000" dirty="0" smtClean="0">
                <a:solidFill>
                  <a:schemeClr val="accent1">
                    <a:lumMod val="75000"/>
                  </a:schemeClr>
                </a:solidFill>
                <a:cs typeface="DecoType Naskh Special" pitchFamily="2" charset="-78"/>
              </a:rPr>
              <a:t>... كالبنيان يشد بعضه بعضا</a:t>
            </a:r>
            <a:r>
              <a:rPr lang="ar-SA" sz="4000" dirty="0" smtClean="0">
                <a:solidFill>
                  <a:schemeClr val="accent2">
                    <a:lumMod val="75000"/>
                  </a:schemeClr>
                </a:solidFill>
                <a:cs typeface="DecoType Naskh Special" pitchFamily="2" charset="-78"/>
              </a:rPr>
              <a:t>)</a:t>
            </a:r>
          </a:p>
          <a:p>
            <a:r>
              <a:rPr lang="ar-SA" sz="4000" dirty="0" smtClean="0">
                <a:solidFill>
                  <a:schemeClr val="accent2">
                    <a:lumMod val="75000"/>
                  </a:schemeClr>
                </a:solidFill>
                <a:cs typeface="DecoType Naskh Special" pitchFamily="2" charset="-78"/>
              </a:rPr>
              <a:t>أكتب قائمة بأسماء من بينك وبينه خصومة لتبادر في إصلاح ما بينك وبينهم.    (</a:t>
            </a:r>
            <a:r>
              <a:rPr lang="ar-SA" sz="4000" dirty="0" smtClean="0">
                <a:solidFill>
                  <a:schemeClr val="accent1">
                    <a:lumMod val="75000"/>
                  </a:schemeClr>
                </a:solidFill>
                <a:cs typeface="DecoType Naskh Special" pitchFamily="2" charset="-78"/>
              </a:rPr>
              <a:t>.... فأجره على الله</a:t>
            </a:r>
            <a:r>
              <a:rPr lang="ar-SA" sz="4000" dirty="0" smtClean="0">
                <a:solidFill>
                  <a:schemeClr val="accent2">
                    <a:lumMod val="75000"/>
                  </a:schemeClr>
                </a:solidFill>
                <a:cs typeface="DecoType Naskh Special" pitchFamily="2" charset="-78"/>
              </a:rPr>
              <a:t>)</a:t>
            </a:r>
          </a:p>
          <a:p>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p:val>
                                            <p:fltVal val="0"/>
                                          </p:val>
                                        </p:tav>
                                        <p:tav tm="100000">
                                          <p:val>
                                            <p:strVal val="#ppt_w"/>
                                          </p:val>
                                        </p:tav>
                                      </p:tavLst>
                                    </p:anim>
                                    <p:anim calcmode="lin" valueType="num">
                                      <p:cBhvr>
                                        <p:cTn id="8" dur="3000" fill="hold"/>
                                        <p:tgtEl>
                                          <p:spTgt spid="2"/>
                                        </p:tgtEl>
                                        <p:attrNameLst>
                                          <p:attrName>ppt_h</p:attrName>
                                        </p:attrNameLst>
                                      </p:cBhvr>
                                      <p:tavLst>
                                        <p:tav tm="0">
                                          <p:val>
                                            <p:fltVal val="0"/>
                                          </p:val>
                                        </p:tav>
                                        <p:tav tm="100000">
                                          <p:val>
                                            <p:strVal val="#ppt_h"/>
                                          </p:val>
                                        </p:tav>
                                      </p:tavLst>
                                    </p:anim>
                                    <p:animEffect transition="in" filter="fade">
                                      <p:cBhvr>
                                        <p:cTn id="9" dur="3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6" presetClass="entr" presetSubtype="0" fill="hold" nodeType="clickEffect">
                                  <p:stCondLst>
                                    <p:cond delay="0"/>
                                  </p:stCondLst>
                                  <p:iterate type="lt">
                                    <p:tmPct val="10000"/>
                                  </p:iterate>
                                  <p:childTnLst>
                                    <p:set>
                                      <p:cBhvr>
                                        <p:cTn id="13" dur="1" fill="hold">
                                          <p:stCondLst>
                                            <p:cond delay="0"/>
                                          </p:stCondLst>
                                        </p:cTn>
                                        <p:tgtEl>
                                          <p:spTgt spid="6">
                                            <p:txEl>
                                              <p:pRg st="0" end="0"/>
                                            </p:txEl>
                                          </p:spTgt>
                                        </p:tgtEl>
                                        <p:attrNameLst>
                                          <p:attrName>style.visibility</p:attrName>
                                        </p:attrNameLst>
                                      </p:cBhvr>
                                      <p:to>
                                        <p:strVal val="visible"/>
                                      </p:to>
                                    </p:set>
                                    <p:anim by="(-#ppt_w*2)" calcmode="lin" valueType="num">
                                      <p:cBhvr rctx="PPT">
                                        <p:cTn id="14" dur="500" autoRev="1" fill="hold">
                                          <p:stCondLst>
                                            <p:cond delay="0"/>
                                          </p:stCondLst>
                                        </p:cTn>
                                        <p:tgtEl>
                                          <p:spTgt spid="6">
                                            <p:txEl>
                                              <p:pRg st="0" end="0"/>
                                            </p:txEl>
                                          </p:spTgt>
                                        </p:tgtEl>
                                        <p:attrNameLst>
                                          <p:attrName>ppt_w</p:attrName>
                                        </p:attrNameLst>
                                      </p:cBhvr>
                                    </p:anim>
                                    <p:anim by="(#ppt_w*0.50)" calcmode="lin" valueType="num">
                                      <p:cBhvr>
                                        <p:cTn id="15" dur="500" decel="50000" autoRev="1" fill="hold">
                                          <p:stCondLst>
                                            <p:cond delay="0"/>
                                          </p:stCondLst>
                                        </p:cTn>
                                        <p:tgtEl>
                                          <p:spTgt spid="6">
                                            <p:txEl>
                                              <p:pRg st="0" end="0"/>
                                            </p:txEl>
                                          </p:spTgt>
                                        </p:tgtEl>
                                        <p:attrNameLst>
                                          <p:attrName>ppt_x</p:attrName>
                                        </p:attrNameLst>
                                      </p:cBhvr>
                                    </p:anim>
                                    <p:anim from="(-#ppt_h/2)" to="(#ppt_y)" calcmode="lin" valueType="num">
                                      <p:cBhvr>
                                        <p:cTn id="16" dur="1000" fill="hold">
                                          <p:stCondLst>
                                            <p:cond delay="0"/>
                                          </p:stCondLst>
                                        </p:cTn>
                                        <p:tgtEl>
                                          <p:spTgt spid="6">
                                            <p:txEl>
                                              <p:pRg st="0" end="0"/>
                                            </p:txEl>
                                          </p:spTgt>
                                        </p:tgtEl>
                                        <p:attrNameLst>
                                          <p:attrName>ppt_y</p:attrName>
                                        </p:attrNameLst>
                                      </p:cBhvr>
                                    </p:anim>
                                    <p:animRot by="21600000">
                                      <p:cBhvr>
                                        <p:cTn id="17" dur="1000" fill="hold">
                                          <p:stCondLst>
                                            <p:cond delay="0"/>
                                          </p:stCondLst>
                                        </p:cTn>
                                        <p:tgtEl>
                                          <p:spTgt spid="6">
                                            <p:txEl>
                                              <p:pRg st="0" end="0"/>
                                            </p:txEl>
                                          </p:spTgt>
                                        </p:tgtEl>
                                        <p:attrNameLst>
                                          <p:attrName>r</p:attrName>
                                        </p:attrNameLst>
                                      </p:cBhvr>
                                    </p:animRot>
                                  </p:childTnLst>
                                </p:cTn>
                              </p:par>
                            </p:childTnLst>
                          </p:cTn>
                        </p:par>
                      </p:childTnLst>
                    </p:cTn>
                  </p:par>
                  <p:par>
                    <p:cTn id="18" fill="hold">
                      <p:stCondLst>
                        <p:cond delay="indefinite"/>
                      </p:stCondLst>
                      <p:childTnLst>
                        <p:par>
                          <p:cTn id="19" fill="hold">
                            <p:stCondLst>
                              <p:cond delay="0"/>
                            </p:stCondLst>
                            <p:childTnLst>
                              <p:par>
                                <p:cTn id="20" presetID="56" presetClass="entr" presetSubtype="0" fill="hold" nodeType="clickEffect">
                                  <p:stCondLst>
                                    <p:cond delay="0"/>
                                  </p:stCondLst>
                                  <p:iterate type="lt">
                                    <p:tmPct val="10000"/>
                                  </p:iterate>
                                  <p:childTnLst>
                                    <p:set>
                                      <p:cBhvr>
                                        <p:cTn id="21" dur="1" fill="hold">
                                          <p:stCondLst>
                                            <p:cond delay="0"/>
                                          </p:stCondLst>
                                        </p:cTn>
                                        <p:tgtEl>
                                          <p:spTgt spid="6">
                                            <p:txEl>
                                              <p:pRg st="1" end="1"/>
                                            </p:txEl>
                                          </p:spTgt>
                                        </p:tgtEl>
                                        <p:attrNameLst>
                                          <p:attrName>style.visibility</p:attrName>
                                        </p:attrNameLst>
                                      </p:cBhvr>
                                      <p:to>
                                        <p:strVal val="visible"/>
                                      </p:to>
                                    </p:set>
                                    <p:anim by="(-#ppt_w*2)" calcmode="lin" valueType="num">
                                      <p:cBhvr rctx="PPT">
                                        <p:cTn id="22" dur="500" autoRev="1" fill="hold">
                                          <p:stCondLst>
                                            <p:cond delay="0"/>
                                          </p:stCondLst>
                                        </p:cTn>
                                        <p:tgtEl>
                                          <p:spTgt spid="6">
                                            <p:txEl>
                                              <p:pRg st="1" end="1"/>
                                            </p:txEl>
                                          </p:spTgt>
                                        </p:tgtEl>
                                        <p:attrNameLst>
                                          <p:attrName>ppt_w</p:attrName>
                                        </p:attrNameLst>
                                      </p:cBhvr>
                                    </p:anim>
                                    <p:anim by="(#ppt_w*0.50)" calcmode="lin" valueType="num">
                                      <p:cBhvr>
                                        <p:cTn id="23" dur="500" decel="50000" autoRev="1" fill="hold">
                                          <p:stCondLst>
                                            <p:cond delay="0"/>
                                          </p:stCondLst>
                                        </p:cTn>
                                        <p:tgtEl>
                                          <p:spTgt spid="6">
                                            <p:txEl>
                                              <p:pRg st="1" end="1"/>
                                            </p:txEl>
                                          </p:spTgt>
                                        </p:tgtEl>
                                        <p:attrNameLst>
                                          <p:attrName>ppt_x</p:attrName>
                                        </p:attrNameLst>
                                      </p:cBhvr>
                                    </p:anim>
                                    <p:anim from="(-#ppt_h/2)" to="(#ppt_y)" calcmode="lin" valueType="num">
                                      <p:cBhvr>
                                        <p:cTn id="24" dur="1000" fill="hold">
                                          <p:stCondLst>
                                            <p:cond delay="0"/>
                                          </p:stCondLst>
                                        </p:cTn>
                                        <p:tgtEl>
                                          <p:spTgt spid="6">
                                            <p:txEl>
                                              <p:pRg st="1" end="1"/>
                                            </p:txEl>
                                          </p:spTgt>
                                        </p:tgtEl>
                                        <p:attrNameLst>
                                          <p:attrName>ppt_y</p:attrName>
                                        </p:attrNameLst>
                                      </p:cBhvr>
                                    </p:anim>
                                    <p:animRot by="21600000">
                                      <p:cBhvr>
                                        <p:cTn id="25" dur="1000" fill="hold">
                                          <p:stCondLst>
                                            <p:cond delay="0"/>
                                          </p:stCondLst>
                                        </p:cTn>
                                        <p:tgtEl>
                                          <p:spTgt spid="6">
                                            <p:txEl>
                                              <p:pRg st="1" end="1"/>
                                            </p:txEl>
                                          </p:spTgt>
                                        </p:tgtEl>
                                        <p:attrNameLst>
                                          <p:attrName>r</p:attrName>
                                        </p:attrNameLst>
                                      </p:cBhvr>
                                    </p:animRot>
                                  </p:childTnLst>
                                </p:cTn>
                              </p:par>
                            </p:childTnLst>
                          </p:cTn>
                        </p:par>
                      </p:childTnLst>
                    </p:cTn>
                  </p:par>
                  <p:par>
                    <p:cTn id="26" fill="hold">
                      <p:stCondLst>
                        <p:cond delay="indefinite"/>
                      </p:stCondLst>
                      <p:childTnLst>
                        <p:par>
                          <p:cTn id="27" fill="hold">
                            <p:stCondLst>
                              <p:cond delay="0"/>
                            </p:stCondLst>
                            <p:childTnLst>
                              <p:par>
                                <p:cTn id="28" presetID="56" presetClass="entr" presetSubtype="0" fill="hold" nodeType="clickEffect">
                                  <p:stCondLst>
                                    <p:cond delay="0"/>
                                  </p:stCondLst>
                                  <p:iterate type="lt">
                                    <p:tmPct val="10000"/>
                                  </p:iterate>
                                  <p:childTnLst>
                                    <p:set>
                                      <p:cBhvr>
                                        <p:cTn id="29" dur="1" fill="hold">
                                          <p:stCondLst>
                                            <p:cond delay="0"/>
                                          </p:stCondLst>
                                        </p:cTn>
                                        <p:tgtEl>
                                          <p:spTgt spid="6">
                                            <p:txEl>
                                              <p:pRg st="2" end="2"/>
                                            </p:txEl>
                                          </p:spTgt>
                                        </p:tgtEl>
                                        <p:attrNameLst>
                                          <p:attrName>style.visibility</p:attrName>
                                        </p:attrNameLst>
                                      </p:cBhvr>
                                      <p:to>
                                        <p:strVal val="visible"/>
                                      </p:to>
                                    </p:set>
                                    <p:anim by="(-#ppt_w*2)" calcmode="lin" valueType="num">
                                      <p:cBhvr rctx="PPT">
                                        <p:cTn id="30" dur="500" autoRev="1" fill="hold">
                                          <p:stCondLst>
                                            <p:cond delay="0"/>
                                          </p:stCondLst>
                                        </p:cTn>
                                        <p:tgtEl>
                                          <p:spTgt spid="6">
                                            <p:txEl>
                                              <p:pRg st="2" end="2"/>
                                            </p:txEl>
                                          </p:spTgt>
                                        </p:tgtEl>
                                        <p:attrNameLst>
                                          <p:attrName>ppt_w</p:attrName>
                                        </p:attrNameLst>
                                      </p:cBhvr>
                                    </p:anim>
                                    <p:anim by="(#ppt_w*0.50)" calcmode="lin" valueType="num">
                                      <p:cBhvr>
                                        <p:cTn id="31" dur="500" decel="50000" autoRev="1" fill="hold">
                                          <p:stCondLst>
                                            <p:cond delay="0"/>
                                          </p:stCondLst>
                                        </p:cTn>
                                        <p:tgtEl>
                                          <p:spTgt spid="6">
                                            <p:txEl>
                                              <p:pRg st="2" end="2"/>
                                            </p:txEl>
                                          </p:spTgt>
                                        </p:tgtEl>
                                        <p:attrNameLst>
                                          <p:attrName>ppt_x</p:attrName>
                                        </p:attrNameLst>
                                      </p:cBhvr>
                                    </p:anim>
                                    <p:anim from="(-#ppt_h/2)" to="(#ppt_y)" calcmode="lin" valueType="num">
                                      <p:cBhvr>
                                        <p:cTn id="32" dur="1000" fill="hold">
                                          <p:stCondLst>
                                            <p:cond delay="0"/>
                                          </p:stCondLst>
                                        </p:cTn>
                                        <p:tgtEl>
                                          <p:spTgt spid="6">
                                            <p:txEl>
                                              <p:pRg st="2" end="2"/>
                                            </p:txEl>
                                          </p:spTgt>
                                        </p:tgtEl>
                                        <p:attrNameLst>
                                          <p:attrName>ppt_y</p:attrName>
                                        </p:attrNameLst>
                                      </p:cBhvr>
                                    </p:anim>
                                    <p:animRot by="21600000">
                                      <p:cBhvr>
                                        <p:cTn id="33" dur="1000" fill="hold">
                                          <p:stCondLst>
                                            <p:cond delay="0"/>
                                          </p:stCondLst>
                                        </p:cTn>
                                        <p:tgtEl>
                                          <p:spTgt spid="6">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cstate="print">
            <a:alphaModFix amt="44000"/>
          </a:blip>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smtClean="0">
                <a:solidFill>
                  <a:schemeClr val="accent2">
                    <a:lumMod val="50000"/>
                  </a:schemeClr>
                </a:solidFill>
                <a:cs typeface="DecoType Naskh Special" pitchFamily="2" charset="-78"/>
              </a:rPr>
              <a:t>(4)الأوقات الفاعلة</a:t>
            </a:r>
            <a:endParaRPr lang="ar-SA" sz="7200" b="1" dirty="0">
              <a:solidFill>
                <a:schemeClr val="accent2">
                  <a:lumMod val="50000"/>
                </a:schemeClr>
              </a:solidFill>
              <a:cs typeface="DecoType Naskh Special" pitchFamily="2" charset="-78"/>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29</a:t>
            </a:fld>
            <a:endParaRPr lang="ar-SA"/>
          </a:p>
        </p:txBody>
      </p:sp>
      <p:sp>
        <p:nvSpPr>
          <p:cNvPr id="6" name="عنصر نائب للمحتوى 5"/>
          <p:cNvSpPr>
            <a:spLocks noGrp="1"/>
          </p:cNvSpPr>
          <p:nvPr>
            <p:ph sz="quarter" idx="1"/>
          </p:nvPr>
        </p:nvSpPr>
        <p:spPr>
          <a:xfrm>
            <a:off x="612648" y="2214554"/>
            <a:ext cx="8153400" cy="4495800"/>
          </a:xfrm>
        </p:spPr>
        <p:txBody>
          <a:bodyPr>
            <a:normAutofit/>
          </a:bodyPr>
          <a:lstStyle/>
          <a:p>
            <a:r>
              <a:rPr lang="ar-SA" sz="4800" dirty="0" smtClean="0">
                <a:solidFill>
                  <a:schemeClr val="accent2">
                    <a:lumMod val="75000"/>
                  </a:schemeClr>
                </a:solidFill>
                <a:cs typeface="DecoType Naskh Special" pitchFamily="2" charset="-78"/>
              </a:rPr>
              <a:t>أول ساعة من النهار.             (</a:t>
            </a:r>
            <a:r>
              <a:rPr lang="ar-SA" sz="4800" dirty="0" smtClean="0">
                <a:solidFill>
                  <a:schemeClr val="accent1">
                    <a:lumMod val="75000"/>
                  </a:schemeClr>
                </a:solidFill>
                <a:cs typeface="DecoType Naskh Special" pitchFamily="2" charset="-78"/>
              </a:rPr>
              <a:t>بعد صلاة الصبح</a:t>
            </a:r>
            <a:r>
              <a:rPr lang="ar-SA" sz="4800" dirty="0" smtClean="0">
                <a:solidFill>
                  <a:schemeClr val="accent2">
                    <a:lumMod val="75000"/>
                  </a:schemeClr>
                </a:solidFill>
                <a:cs typeface="DecoType Naskh Special" pitchFamily="2" charset="-78"/>
              </a:rPr>
              <a:t>)</a:t>
            </a:r>
          </a:p>
          <a:p>
            <a:r>
              <a:rPr lang="ar-SA" sz="4800" dirty="0" smtClean="0">
                <a:solidFill>
                  <a:schemeClr val="accent2">
                    <a:lumMod val="75000"/>
                  </a:schemeClr>
                </a:solidFill>
                <a:cs typeface="DecoType Naskh Special" pitchFamily="2" charset="-78"/>
              </a:rPr>
              <a:t>آخر ساعة من النهار.             (</a:t>
            </a:r>
            <a:r>
              <a:rPr lang="ar-SA" sz="4800" dirty="0" smtClean="0">
                <a:solidFill>
                  <a:schemeClr val="accent1">
                    <a:lumMod val="75000"/>
                  </a:schemeClr>
                </a:solidFill>
                <a:cs typeface="DecoType Naskh Special" pitchFamily="2" charset="-78"/>
              </a:rPr>
              <a:t>قبل غروب الشمس</a:t>
            </a:r>
            <a:r>
              <a:rPr lang="ar-SA" sz="4800" dirty="0" smtClean="0">
                <a:solidFill>
                  <a:schemeClr val="accent2">
                    <a:lumMod val="75000"/>
                  </a:schemeClr>
                </a:solidFill>
                <a:cs typeface="DecoType Naskh Special" pitchFamily="2" charset="-78"/>
              </a:rPr>
              <a:t>)</a:t>
            </a:r>
          </a:p>
          <a:p>
            <a:r>
              <a:rPr lang="ar-SA" sz="4800" dirty="0" smtClean="0">
                <a:solidFill>
                  <a:schemeClr val="accent2">
                    <a:lumMod val="75000"/>
                  </a:schemeClr>
                </a:solidFill>
                <a:cs typeface="DecoType Naskh Special" pitchFamily="2" charset="-78"/>
              </a:rPr>
              <a:t>ساعة السحر.                      (</a:t>
            </a:r>
            <a:r>
              <a:rPr lang="ar-SA" sz="4800" dirty="0" smtClean="0">
                <a:solidFill>
                  <a:schemeClr val="accent1">
                    <a:lumMod val="75000"/>
                  </a:schemeClr>
                </a:solidFill>
                <a:cs typeface="DecoType Naskh Special" pitchFamily="2" charset="-78"/>
              </a:rPr>
              <a:t>والمستغفرين بالأسحار</a:t>
            </a:r>
            <a:r>
              <a:rPr lang="ar-SA" sz="4800" dirty="0" smtClean="0">
                <a:solidFill>
                  <a:schemeClr val="accent2">
                    <a:lumMod val="75000"/>
                  </a:schemeClr>
                </a:solidFill>
                <a:cs typeface="DecoType Naskh Special" pitchFamily="2" charset="-78"/>
              </a:rPr>
              <a:t>)</a:t>
            </a:r>
          </a:p>
          <a:p>
            <a:r>
              <a:rPr lang="ar-SA" sz="4800" dirty="0" smtClean="0">
                <a:solidFill>
                  <a:schemeClr val="accent2">
                    <a:lumMod val="75000"/>
                  </a:schemeClr>
                </a:solidFill>
                <a:cs typeface="DecoType Naskh Special" pitchFamily="2" charset="-78"/>
              </a:rPr>
              <a:t>بين الأذان والإقامة.               (</a:t>
            </a:r>
            <a:r>
              <a:rPr lang="ar-SA" sz="4800" dirty="0" smtClean="0">
                <a:solidFill>
                  <a:schemeClr val="accent1">
                    <a:lumMod val="75000"/>
                  </a:schemeClr>
                </a:solidFill>
                <a:cs typeface="DecoType Naskh Special" pitchFamily="2" charset="-78"/>
              </a:rPr>
              <a:t>قلبه معلق بالمساجد</a:t>
            </a:r>
            <a:r>
              <a:rPr lang="ar-SA" sz="4800" dirty="0" smtClean="0">
                <a:solidFill>
                  <a:schemeClr val="accent2">
                    <a:lumMod val="75000"/>
                  </a:schemeClr>
                </a:solidFill>
                <a:cs typeface="DecoType Naskh Special" pitchFamily="2" charset="-78"/>
              </a:rPr>
              <a:t>)</a:t>
            </a:r>
            <a:endParaRPr lang="ar-SA" sz="4800" dirty="0">
              <a:solidFill>
                <a:schemeClr val="accent2">
                  <a:lumMod val="75000"/>
                </a:schemeClr>
              </a:solidFill>
              <a:cs typeface="DecoType Naskh Special"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p:val>
                                            <p:fltVal val="0"/>
                                          </p:val>
                                        </p:tav>
                                        <p:tav tm="100000">
                                          <p:val>
                                            <p:strVal val="#ppt_w"/>
                                          </p:val>
                                        </p:tav>
                                      </p:tavLst>
                                    </p:anim>
                                    <p:anim calcmode="lin" valueType="num">
                                      <p:cBhvr>
                                        <p:cTn id="8" dur="3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6" presetClass="entr" presetSubtype="0" fill="hold" nodeType="clickEffect">
                                  <p:stCondLst>
                                    <p:cond delay="0"/>
                                  </p:stCondLst>
                                  <p:iterate type="lt">
                                    <p:tmPct val="10000"/>
                                  </p:iterate>
                                  <p:childTnLst>
                                    <p:set>
                                      <p:cBhvr>
                                        <p:cTn id="12" dur="1" fill="hold">
                                          <p:stCondLst>
                                            <p:cond delay="0"/>
                                          </p:stCondLst>
                                        </p:cTn>
                                        <p:tgtEl>
                                          <p:spTgt spid="6">
                                            <p:txEl>
                                              <p:pRg st="0" end="0"/>
                                            </p:txEl>
                                          </p:spTgt>
                                        </p:tgtEl>
                                        <p:attrNameLst>
                                          <p:attrName>style.visibility</p:attrName>
                                        </p:attrNameLst>
                                      </p:cBhvr>
                                      <p:to>
                                        <p:strVal val="visible"/>
                                      </p:to>
                                    </p:set>
                                    <p:anim by="(-#ppt_w*2)" calcmode="lin" valueType="num">
                                      <p:cBhvr rctx="PPT">
                                        <p:cTn id="13" dur="500" autoRev="1" fill="hold">
                                          <p:stCondLst>
                                            <p:cond delay="0"/>
                                          </p:stCondLst>
                                        </p:cTn>
                                        <p:tgtEl>
                                          <p:spTgt spid="6">
                                            <p:txEl>
                                              <p:pRg st="0" end="0"/>
                                            </p:txEl>
                                          </p:spTgt>
                                        </p:tgtEl>
                                        <p:attrNameLst>
                                          <p:attrName>ppt_w</p:attrName>
                                        </p:attrNameLst>
                                      </p:cBhvr>
                                    </p:anim>
                                    <p:anim by="(#ppt_w*0.50)" calcmode="lin" valueType="num">
                                      <p:cBhvr>
                                        <p:cTn id="14" dur="500" decel="50000" autoRev="1" fill="hold">
                                          <p:stCondLst>
                                            <p:cond delay="0"/>
                                          </p:stCondLst>
                                        </p:cTn>
                                        <p:tgtEl>
                                          <p:spTgt spid="6">
                                            <p:txEl>
                                              <p:pRg st="0" end="0"/>
                                            </p:txEl>
                                          </p:spTgt>
                                        </p:tgtEl>
                                        <p:attrNameLst>
                                          <p:attrName>ppt_x</p:attrName>
                                        </p:attrNameLst>
                                      </p:cBhvr>
                                    </p:anim>
                                    <p:anim from="(-#ppt_h/2)" to="(#ppt_y)" calcmode="lin" valueType="num">
                                      <p:cBhvr>
                                        <p:cTn id="15" dur="1000" fill="hold">
                                          <p:stCondLst>
                                            <p:cond delay="0"/>
                                          </p:stCondLst>
                                        </p:cTn>
                                        <p:tgtEl>
                                          <p:spTgt spid="6">
                                            <p:txEl>
                                              <p:pRg st="0" end="0"/>
                                            </p:txEl>
                                          </p:spTgt>
                                        </p:tgtEl>
                                        <p:attrNameLst>
                                          <p:attrName>ppt_y</p:attrName>
                                        </p:attrNameLst>
                                      </p:cBhvr>
                                    </p:anim>
                                    <p:animRot by="21600000">
                                      <p:cBhvr>
                                        <p:cTn id="16" dur="1000" fill="hold">
                                          <p:stCondLst>
                                            <p:cond delay="0"/>
                                          </p:stCondLst>
                                        </p:cTn>
                                        <p:tgtEl>
                                          <p:spTgt spid="6">
                                            <p:txEl>
                                              <p:pRg st="0" end="0"/>
                                            </p:txEl>
                                          </p:spTgt>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56" presetClass="entr" presetSubtype="0" fill="hold" nodeType="clickEffect">
                                  <p:stCondLst>
                                    <p:cond delay="0"/>
                                  </p:stCondLst>
                                  <p:iterate type="lt">
                                    <p:tmPct val="10000"/>
                                  </p:iterate>
                                  <p:childTnLst>
                                    <p:set>
                                      <p:cBhvr>
                                        <p:cTn id="20" dur="1" fill="hold">
                                          <p:stCondLst>
                                            <p:cond delay="0"/>
                                          </p:stCondLst>
                                        </p:cTn>
                                        <p:tgtEl>
                                          <p:spTgt spid="6">
                                            <p:txEl>
                                              <p:pRg st="1" end="1"/>
                                            </p:txEl>
                                          </p:spTgt>
                                        </p:tgtEl>
                                        <p:attrNameLst>
                                          <p:attrName>style.visibility</p:attrName>
                                        </p:attrNameLst>
                                      </p:cBhvr>
                                      <p:to>
                                        <p:strVal val="visible"/>
                                      </p:to>
                                    </p:set>
                                    <p:anim by="(-#ppt_w*2)" calcmode="lin" valueType="num">
                                      <p:cBhvr rctx="PPT">
                                        <p:cTn id="21" dur="500" autoRev="1" fill="hold">
                                          <p:stCondLst>
                                            <p:cond delay="0"/>
                                          </p:stCondLst>
                                        </p:cTn>
                                        <p:tgtEl>
                                          <p:spTgt spid="6">
                                            <p:txEl>
                                              <p:pRg st="1" end="1"/>
                                            </p:txEl>
                                          </p:spTgt>
                                        </p:tgtEl>
                                        <p:attrNameLst>
                                          <p:attrName>ppt_w</p:attrName>
                                        </p:attrNameLst>
                                      </p:cBhvr>
                                    </p:anim>
                                    <p:anim by="(#ppt_w*0.50)" calcmode="lin" valueType="num">
                                      <p:cBhvr>
                                        <p:cTn id="22" dur="500" decel="50000" autoRev="1" fill="hold">
                                          <p:stCondLst>
                                            <p:cond delay="0"/>
                                          </p:stCondLst>
                                        </p:cTn>
                                        <p:tgtEl>
                                          <p:spTgt spid="6">
                                            <p:txEl>
                                              <p:pRg st="1" end="1"/>
                                            </p:txEl>
                                          </p:spTgt>
                                        </p:tgtEl>
                                        <p:attrNameLst>
                                          <p:attrName>ppt_x</p:attrName>
                                        </p:attrNameLst>
                                      </p:cBhvr>
                                    </p:anim>
                                    <p:anim from="(-#ppt_h/2)" to="(#ppt_y)" calcmode="lin" valueType="num">
                                      <p:cBhvr>
                                        <p:cTn id="23" dur="1000" fill="hold">
                                          <p:stCondLst>
                                            <p:cond delay="0"/>
                                          </p:stCondLst>
                                        </p:cTn>
                                        <p:tgtEl>
                                          <p:spTgt spid="6">
                                            <p:txEl>
                                              <p:pRg st="1" end="1"/>
                                            </p:txEl>
                                          </p:spTgt>
                                        </p:tgtEl>
                                        <p:attrNameLst>
                                          <p:attrName>ppt_y</p:attrName>
                                        </p:attrNameLst>
                                      </p:cBhvr>
                                    </p:anim>
                                    <p:animRot by="21600000">
                                      <p:cBhvr>
                                        <p:cTn id="24" dur="1000" fill="hold">
                                          <p:stCondLst>
                                            <p:cond delay="0"/>
                                          </p:stCondLst>
                                        </p:cTn>
                                        <p:tgtEl>
                                          <p:spTgt spid="6">
                                            <p:txEl>
                                              <p:pRg st="1" end="1"/>
                                            </p:txEl>
                                          </p:spTgt>
                                        </p:tgtEl>
                                        <p:attrNameLst>
                                          <p:attrName>r</p:attrName>
                                        </p:attrNameLst>
                                      </p:cBhvr>
                                    </p:animRot>
                                  </p:childTnLst>
                                </p:cTn>
                              </p:par>
                            </p:childTnLst>
                          </p:cTn>
                        </p:par>
                      </p:childTnLst>
                    </p:cTn>
                  </p:par>
                  <p:par>
                    <p:cTn id="25" fill="hold">
                      <p:stCondLst>
                        <p:cond delay="indefinite"/>
                      </p:stCondLst>
                      <p:childTnLst>
                        <p:par>
                          <p:cTn id="26" fill="hold">
                            <p:stCondLst>
                              <p:cond delay="0"/>
                            </p:stCondLst>
                            <p:childTnLst>
                              <p:par>
                                <p:cTn id="27" presetID="56" presetClass="entr" presetSubtype="0" fill="hold" nodeType="clickEffect">
                                  <p:stCondLst>
                                    <p:cond delay="0"/>
                                  </p:stCondLst>
                                  <p:iterate type="lt">
                                    <p:tmPct val="10000"/>
                                  </p:iterate>
                                  <p:childTnLst>
                                    <p:set>
                                      <p:cBhvr>
                                        <p:cTn id="28" dur="1" fill="hold">
                                          <p:stCondLst>
                                            <p:cond delay="0"/>
                                          </p:stCondLst>
                                        </p:cTn>
                                        <p:tgtEl>
                                          <p:spTgt spid="6">
                                            <p:txEl>
                                              <p:pRg st="2" end="2"/>
                                            </p:txEl>
                                          </p:spTgt>
                                        </p:tgtEl>
                                        <p:attrNameLst>
                                          <p:attrName>style.visibility</p:attrName>
                                        </p:attrNameLst>
                                      </p:cBhvr>
                                      <p:to>
                                        <p:strVal val="visible"/>
                                      </p:to>
                                    </p:set>
                                    <p:anim by="(-#ppt_w*2)" calcmode="lin" valueType="num">
                                      <p:cBhvr rctx="PPT">
                                        <p:cTn id="29" dur="500" autoRev="1" fill="hold">
                                          <p:stCondLst>
                                            <p:cond delay="0"/>
                                          </p:stCondLst>
                                        </p:cTn>
                                        <p:tgtEl>
                                          <p:spTgt spid="6">
                                            <p:txEl>
                                              <p:pRg st="2" end="2"/>
                                            </p:txEl>
                                          </p:spTgt>
                                        </p:tgtEl>
                                        <p:attrNameLst>
                                          <p:attrName>ppt_w</p:attrName>
                                        </p:attrNameLst>
                                      </p:cBhvr>
                                    </p:anim>
                                    <p:anim by="(#ppt_w*0.50)" calcmode="lin" valueType="num">
                                      <p:cBhvr>
                                        <p:cTn id="30" dur="500" decel="50000" autoRev="1" fill="hold">
                                          <p:stCondLst>
                                            <p:cond delay="0"/>
                                          </p:stCondLst>
                                        </p:cTn>
                                        <p:tgtEl>
                                          <p:spTgt spid="6">
                                            <p:txEl>
                                              <p:pRg st="2" end="2"/>
                                            </p:txEl>
                                          </p:spTgt>
                                        </p:tgtEl>
                                        <p:attrNameLst>
                                          <p:attrName>ppt_x</p:attrName>
                                        </p:attrNameLst>
                                      </p:cBhvr>
                                    </p:anim>
                                    <p:anim from="(-#ppt_h/2)" to="(#ppt_y)" calcmode="lin" valueType="num">
                                      <p:cBhvr>
                                        <p:cTn id="31" dur="1000" fill="hold">
                                          <p:stCondLst>
                                            <p:cond delay="0"/>
                                          </p:stCondLst>
                                        </p:cTn>
                                        <p:tgtEl>
                                          <p:spTgt spid="6">
                                            <p:txEl>
                                              <p:pRg st="2" end="2"/>
                                            </p:txEl>
                                          </p:spTgt>
                                        </p:tgtEl>
                                        <p:attrNameLst>
                                          <p:attrName>ppt_y</p:attrName>
                                        </p:attrNameLst>
                                      </p:cBhvr>
                                    </p:anim>
                                    <p:animRot by="21600000">
                                      <p:cBhvr>
                                        <p:cTn id="32" dur="1000" fill="hold">
                                          <p:stCondLst>
                                            <p:cond delay="0"/>
                                          </p:stCondLst>
                                        </p:cTn>
                                        <p:tgtEl>
                                          <p:spTgt spid="6">
                                            <p:txEl>
                                              <p:pRg st="2" end="2"/>
                                            </p:txEl>
                                          </p:spTgt>
                                        </p:tgtEl>
                                        <p:attrNameLst>
                                          <p:attrName>r</p:attrName>
                                        </p:attrNameLst>
                                      </p:cBhvr>
                                    </p:animRot>
                                  </p:childTnLst>
                                </p:cTn>
                              </p:par>
                            </p:childTnLst>
                          </p:cTn>
                        </p:par>
                      </p:childTnLst>
                    </p:cTn>
                  </p:par>
                  <p:par>
                    <p:cTn id="33" fill="hold">
                      <p:stCondLst>
                        <p:cond delay="indefinite"/>
                      </p:stCondLst>
                      <p:childTnLst>
                        <p:par>
                          <p:cTn id="34" fill="hold">
                            <p:stCondLst>
                              <p:cond delay="0"/>
                            </p:stCondLst>
                            <p:childTnLst>
                              <p:par>
                                <p:cTn id="35" presetID="56" presetClass="entr" presetSubtype="0" fill="hold" nodeType="clickEffect">
                                  <p:stCondLst>
                                    <p:cond delay="0"/>
                                  </p:stCondLst>
                                  <p:iterate type="lt">
                                    <p:tmPct val="10000"/>
                                  </p:iterate>
                                  <p:childTnLst>
                                    <p:set>
                                      <p:cBhvr>
                                        <p:cTn id="36" dur="1" fill="hold">
                                          <p:stCondLst>
                                            <p:cond delay="0"/>
                                          </p:stCondLst>
                                        </p:cTn>
                                        <p:tgtEl>
                                          <p:spTgt spid="6">
                                            <p:txEl>
                                              <p:pRg st="3" end="3"/>
                                            </p:txEl>
                                          </p:spTgt>
                                        </p:tgtEl>
                                        <p:attrNameLst>
                                          <p:attrName>style.visibility</p:attrName>
                                        </p:attrNameLst>
                                      </p:cBhvr>
                                      <p:to>
                                        <p:strVal val="visible"/>
                                      </p:to>
                                    </p:set>
                                    <p:anim by="(-#ppt_w*2)" calcmode="lin" valueType="num">
                                      <p:cBhvr rctx="PPT">
                                        <p:cTn id="37" dur="500" autoRev="1" fill="hold">
                                          <p:stCondLst>
                                            <p:cond delay="0"/>
                                          </p:stCondLst>
                                        </p:cTn>
                                        <p:tgtEl>
                                          <p:spTgt spid="6">
                                            <p:txEl>
                                              <p:pRg st="3" end="3"/>
                                            </p:txEl>
                                          </p:spTgt>
                                        </p:tgtEl>
                                        <p:attrNameLst>
                                          <p:attrName>ppt_w</p:attrName>
                                        </p:attrNameLst>
                                      </p:cBhvr>
                                    </p:anim>
                                    <p:anim by="(#ppt_w*0.50)" calcmode="lin" valueType="num">
                                      <p:cBhvr>
                                        <p:cTn id="38" dur="500" decel="50000" autoRev="1" fill="hold">
                                          <p:stCondLst>
                                            <p:cond delay="0"/>
                                          </p:stCondLst>
                                        </p:cTn>
                                        <p:tgtEl>
                                          <p:spTgt spid="6">
                                            <p:txEl>
                                              <p:pRg st="3" end="3"/>
                                            </p:txEl>
                                          </p:spTgt>
                                        </p:tgtEl>
                                        <p:attrNameLst>
                                          <p:attrName>ppt_x</p:attrName>
                                        </p:attrNameLst>
                                      </p:cBhvr>
                                    </p:anim>
                                    <p:anim from="(-#ppt_h/2)" to="(#ppt_y)" calcmode="lin" valueType="num">
                                      <p:cBhvr>
                                        <p:cTn id="39" dur="1000" fill="hold">
                                          <p:stCondLst>
                                            <p:cond delay="0"/>
                                          </p:stCondLst>
                                        </p:cTn>
                                        <p:tgtEl>
                                          <p:spTgt spid="6">
                                            <p:txEl>
                                              <p:pRg st="3" end="3"/>
                                            </p:txEl>
                                          </p:spTgt>
                                        </p:tgtEl>
                                        <p:attrNameLst>
                                          <p:attrName>ppt_y</p:attrName>
                                        </p:attrNameLst>
                                      </p:cBhvr>
                                    </p:anim>
                                    <p:animRot by="21600000">
                                      <p:cBhvr>
                                        <p:cTn id="40" dur="1000" fill="hold">
                                          <p:stCondLst>
                                            <p:cond delay="0"/>
                                          </p:stCondLst>
                                        </p:cTn>
                                        <p:tgtEl>
                                          <p:spTgt spid="6">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5000"/>
            <a:lum/>
          </a:blip>
          <a:srcRect/>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smtClean="0">
                <a:solidFill>
                  <a:schemeClr val="accent2">
                    <a:lumMod val="50000"/>
                  </a:schemeClr>
                </a:solidFill>
                <a:cs typeface="DecoType Naskh Special" pitchFamily="2" charset="-78"/>
              </a:rPr>
              <a:t>الذين سبقونا بالإيمان</a:t>
            </a:r>
            <a:endParaRPr lang="ar-SA" sz="7200" b="1" dirty="0">
              <a:solidFill>
                <a:schemeClr val="accent2">
                  <a:lumMod val="50000"/>
                </a:schemeClr>
              </a:solidFill>
              <a:cs typeface="DecoType Naskh Special" pitchFamily="2" charset="-78"/>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3</a:t>
            </a:fld>
            <a:endParaRPr lang="ar-SA"/>
          </a:p>
        </p:txBody>
      </p:sp>
      <p:sp>
        <p:nvSpPr>
          <p:cNvPr id="6" name="عنصر نائب للمحتوى 5"/>
          <p:cNvSpPr>
            <a:spLocks noGrp="1"/>
          </p:cNvSpPr>
          <p:nvPr>
            <p:ph sz="quarter" idx="1"/>
          </p:nvPr>
        </p:nvSpPr>
        <p:spPr/>
        <p:txBody>
          <a:bodyPr>
            <a:normAutofit fontScale="70000" lnSpcReduction="20000"/>
          </a:bodyPr>
          <a:lstStyle/>
          <a:p>
            <a:pPr algn="ctr">
              <a:buNone/>
            </a:pPr>
            <a:r>
              <a:rPr lang="ar-SA" sz="4000" dirty="0" smtClean="0">
                <a:solidFill>
                  <a:schemeClr val="accent2">
                    <a:lumMod val="75000"/>
                  </a:schemeClr>
                </a:solidFill>
                <a:cs typeface="DecoType Naskh Special" pitchFamily="2" charset="-78"/>
              </a:rPr>
              <a:t>بطاقة شكر وعرفان لـ</a:t>
            </a:r>
          </a:p>
          <a:p>
            <a:pPr algn="ctr">
              <a:buNone/>
            </a:pPr>
            <a:r>
              <a:rPr lang="ar-SA" sz="4000" dirty="0" smtClean="0">
                <a:solidFill>
                  <a:schemeClr val="accent2">
                    <a:lumMod val="75000"/>
                  </a:schemeClr>
                </a:solidFill>
                <a:cs typeface="DecoType Naskh Special" pitchFamily="2" charset="-78"/>
              </a:rPr>
              <a:t>فضيلة الأستاذ الداعية/ علي أبو الحسن</a:t>
            </a:r>
          </a:p>
          <a:p>
            <a:pPr algn="ctr">
              <a:buNone/>
            </a:pPr>
            <a:r>
              <a:rPr lang="ar-SA" sz="4000" dirty="0" smtClean="0">
                <a:solidFill>
                  <a:schemeClr val="accent2">
                    <a:lumMod val="75000"/>
                  </a:schemeClr>
                </a:solidFill>
                <a:cs typeface="DecoType Naskh Special" pitchFamily="2" charset="-78"/>
              </a:rPr>
              <a:t>في دورته القيمة (</a:t>
            </a:r>
            <a:r>
              <a:rPr lang="ar-SA" sz="4000" dirty="0" smtClean="0">
                <a:solidFill>
                  <a:schemeClr val="accent1">
                    <a:lumMod val="75000"/>
                  </a:schemeClr>
                </a:solidFill>
                <a:cs typeface="DecoType Naskh Special" pitchFamily="2" charset="-78"/>
              </a:rPr>
              <a:t>رتب رمضانك</a:t>
            </a:r>
            <a:r>
              <a:rPr lang="ar-SA" sz="4000" dirty="0" smtClean="0">
                <a:solidFill>
                  <a:schemeClr val="accent2">
                    <a:lumMod val="75000"/>
                  </a:schemeClr>
                </a:solidFill>
                <a:cs typeface="DecoType Naskh Special" pitchFamily="2" charset="-78"/>
              </a:rPr>
              <a:t>)</a:t>
            </a:r>
          </a:p>
          <a:p>
            <a:pPr algn="ctr">
              <a:buNone/>
            </a:pPr>
            <a:r>
              <a:rPr lang="ar-SA" sz="4000" dirty="0" smtClean="0">
                <a:solidFill>
                  <a:schemeClr val="accent2">
                    <a:lumMod val="75000"/>
                  </a:schemeClr>
                </a:solidFill>
                <a:cs typeface="DecoType Naskh Special" pitchFamily="2" charset="-78"/>
              </a:rPr>
              <a:t>ثم هي لكل</a:t>
            </a:r>
          </a:p>
          <a:p>
            <a:pPr algn="ctr">
              <a:buNone/>
            </a:pPr>
            <a:r>
              <a:rPr lang="ar-SA" sz="4000" dirty="0" smtClean="0">
                <a:solidFill>
                  <a:schemeClr val="accent2">
                    <a:lumMod val="75000"/>
                  </a:schemeClr>
                </a:solidFill>
                <a:cs typeface="DecoType Naskh Special" pitchFamily="2" charset="-78"/>
              </a:rPr>
              <a:t>العلماء العاملين , والدعاة المربين</a:t>
            </a:r>
          </a:p>
          <a:p>
            <a:pPr algn="ctr">
              <a:buNone/>
            </a:pPr>
            <a:endParaRPr lang="ar-SA" dirty="0" smtClean="0"/>
          </a:p>
          <a:p>
            <a:pPr algn="ctr">
              <a:buNone/>
            </a:pPr>
            <a:r>
              <a:rPr lang="en-US" sz="9300" b="1" dirty="0" smtClean="0">
                <a:solidFill>
                  <a:schemeClr val="accent1">
                    <a:lumMod val="75000"/>
                  </a:schemeClr>
                </a:solidFill>
                <a:latin typeface="Arabic Typesetting" pitchFamily="66" charset="-78"/>
                <a:cs typeface="DecoType Naskh Special" pitchFamily="2" charset="-78"/>
              </a:rPr>
              <a:t>}</a:t>
            </a:r>
            <a:r>
              <a:rPr lang="ar-SA" sz="9300" b="1" dirty="0" smtClean="0">
                <a:solidFill>
                  <a:schemeClr val="accent1">
                    <a:lumMod val="75000"/>
                  </a:schemeClr>
                </a:solidFill>
                <a:latin typeface="Arabic Typesetting" pitchFamily="66" charset="-78"/>
                <a:cs typeface="DecoType Naskh Special" pitchFamily="2" charset="-78"/>
              </a:rPr>
              <a:t>ربنا اغفر لنا ولإخواننا الذين سبقونا بالإيمان</a:t>
            </a:r>
            <a:r>
              <a:rPr lang="en-US" sz="9300" b="1" dirty="0" smtClean="0">
                <a:solidFill>
                  <a:schemeClr val="accent1">
                    <a:lumMod val="75000"/>
                  </a:schemeClr>
                </a:solidFill>
                <a:latin typeface="Arabic Typesetting" pitchFamily="66" charset="-78"/>
                <a:cs typeface="DecoType Naskh Special" pitchFamily="2" charset="-78"/>
              </a:rPr>
              <a:t>{</a:t>
            </a:r>
            <a:r>
              <a:rPr lang="ar-SA" sz="9300" b="1" dirty="0" smtClean="0">
                <a:solidFill>
                  <a:schemeClr val="accent1">
                    <a:lumMod val="75000"/>
                  </a:schemeClr>
                </a:solidFill>
                <a:latin typeface="Arabic Typesetting" pitchFamily="66" charset="-78"/>
                <a:cs typeface="DecoType Naskh Special" pitchFamily="2" charset="-78"/>
              </a:rPr>
              <a:t> </a:t>
            </a:r>
            <a:endParaRPr lang="ar-SA" sz="9300" b="1" dirty="0">
              <a:solidFill>
                <a:schemeClr val="accent1">
                  <a:lumMod val="75000"/>
                </a:schemeClr>
              </a:solidFill>
              <a:latin typeface="Arabic Typesetting" pitchFamily="66" charset="-78"/>
              <a:cs typeface="DecoType Naskh Special"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48" presetClass="entr" presetSubtype="0" accel="5000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 calcmode="lin" valueType="num">
                                      <p:cBhvr>
                                        <p:cTn id="19" dur="2000" fill="hold"/>
                                        <p:tgtEl>
                                          <p:spTgt spid="6">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0" dur="2000" fill="hold"/>
                                        <p:tgtEl>
                                          <p:spTgt spid="6">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21" dur="2000" fill="hold"/>
                                        <p:tgtEl>
                                          <p:spTgt spid="6">
                                            <p:txEl>
                                              <p:pRg st="0" end="0"/>
                                            </p:txEl>
                                          </p:spTgt>
                                        </p:tgtEl>
                                        <p:attrNameLst>
                                          <p:attrName>ppt_y</p:attrName>
                                        </p:attrNameLst>
                                      </p:cBhvr>
                                      <p:tavLst>
                                        <p:tav tm="0">
                                          <p:val>
                                            <p:strVal val="#ppt_y"/>
                                          </p:val>
                                        </p:tav>
                                        <p:tav tm="100000">
                                          <p:val>
                                            <p:strVal val="#ppt_y"/>
                                          </p:val>
                                        </p:tav>
                                      </p:tavLst>
                                    </p:anim>
                                    <p:animEffect transition="in" filter="fade">
                                      <p:cBhvr>
                                        <p:cTn id="22" dur="20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5" presetClass="entr" presetSubtype="0" fill="hold" nodeType="clickEffect">
                                  <p:stCondLst>
                                    <p:cond delay="0"/>
                                  </p:stCondLst>
                                  <p:iterate type="lt">
                                    <p:tmPct val="10000"/>
                                  </p:iterate>
                                  <p:childTnLst>
                                    <p:set>
                                      <p:cBhvr>
                                        <p:cTn id="26" dur="1" fill="hold">
                                          <p:stCondLst>
                                            <p:cond delay="0"/>
                                          </p:stCondLst>
                                        </p:cTn>
                                        <p:tgtEl>
                                          <p:spTgt spid="6">
                                            <p:txEl>
                                              <p:pRg st="1" end="1"/>
                                            </p:txEl>
                                          </p:spTgt>
                                        </p:tgtEl>
                                        <p:attrNameLst>
                                          <p:attrName>style.visibility</p:attrName>
                                        </p:attrNameLst>
                                      </p:cBhvr>
                                      <p:to>
                                        <p:strVal val="visible"/>
                                      </p:to>
                                    </p:set>
                                    <p:animEffect transition="in" filter="fade">
                                      <p:cBhvr>
                                        <p:cTn id="27" dur="1000"/>
                                        <p:tgtEl>
                                          <p:spTgt spid="6">
                                            <p:txEl>
                                              <p:pRg st="1" end="1"/>
                                            </p:txEl>
                                          </p:spTgt>
                                        </p:tgtEl>
                                      </p:cBhvr>
                                    </p:animEffect>
                                    <p:anim calcmode="lin" valueType="num">
                                      <p:cBhvr>
                                        <p:cTn id="28" dur="1000" fill="hold"/>
                                        <p:tgtEl>
                                          <p:spTgt spid="6">
                                            <p:txEl>
                                              <p:pRg st="1" end="1"/>
                                            </p:txEl>
                                          </p:spTgt>
                                        </p:tgtEl>
                                        <p:attrNameLst>
                                          <p:attrName>ppt_w</p:attrName>
                                        </p:attrNameLst>
                                      </p:cBhvr>
                                      <p:tavLst>
                                        <p:tav tm="0" fmla="#ppt_w*sin(2.5*pi*$)">
                                          <p:val>
                                            <p:fltVal val="0"/>
                                          </p:val>
                                        </p:tav>
                                        <p:tav tm="100000">
                                          <p:val>
                                            <p:fltVal val="1"/>
                                          </p:val>
                                        </p:tav>
                                      </p:tavLst>
                                    </p:anim>
                                    <p:anim calcmode="lin" valueType="num">
                                      <p:cBhvr>
                                        <p:cTn id="29" dur="1000" fill="hold"/>
                                        <p:tgtEl>
                                          <p:spTgt spid="6">
                                            <p:txEl>
                                              <p:pRg st="1" end="1"/>
                                            </p:txEl>
                                          </p:spTgt>
                                        </p:tgtEl>
                                        <p:attrNameLst>
                                          <p:attrName>ppt_h</p:attrName>
                                        </p:attrNameLst>
                                      </p:cBhvr>
                                      <p:tavLst>
                                        <p:tav tm="0">
                                          <p:val>
                                            <p:strVal val="#ppt_h"/>
                                          </p:val>
                                        </p:tav>
                                        <p:tav tm="100000">
                                          <p:val>
                                            <p:strVal val="#ppt_h"/>
                                          </p:val>
                                        </p:tav>
                                      </p:tavLst>
                                    </p:anim>
                                  </p:childTnLst>
                                </p:cTn>
                              </p:par>
                              <p:par>
                                <p:cTn id="30" presetID="45" presetClass="entr" presetSubtype="0" fill="hold" nodeType="withEffect">
                                  <p:stCondLst>
                                    <p:cond delay="0"/>
                                  </p:stCondLst>
                                  <p:iterate type="lt">
                                    <p:tmPct val="10000"/>
                                  </p:iterate>
                                  <p:childTnLst>
                                    <p:set>
                                      <p:cBhvr>
                                        <p:cTn id="31" dur="1" fill="hold">
                                          <p:stCondLst>
                                            <p:cond delay="0"/>
                                          </p:stCondLst>
                                        </p:cTn>
                                        <p:tgtEl>
                                          <p:spTgt spid="6">
                                            <p:txEl>
                                              <p:pRg st="2" end="2"/>
                                            </p:txEl>
                                          </p:spTgt>
                                        </p:tgtEl>
                                        <p:attrNameLst>
                                          <p:attrName>style.visibility</p:attrName>
                                        </p:attrNameLst>
                                      </p:cBhvr>
                                      <p:to>
                                        <p:strVal val="visible"/>
                                      </p:to>
                                    </p:set>
                                    <p:animEffect transition="in" filter="fade">
                                      <p:cBhvr>
                                        <p:cTn id="32" dur="1000"/>
                                        <p:tgtEl>
                                          <p:spTgt spid="6">
                                            <p:txEl>
                                              <p:pRg st="2" end="2"/>
                                            </p:txEl>
                                          </p:spTgt>
                                        </p:tgtEl>
                                      </p:cBhvr>
                                    </p:animEffect>
                                    <p:anim calcmode="lin" valueType="num">
                                      <p:cBhvr>
                                        <p:cTn id="33" dur="1000" fill="hold"/>
                                        <p:tgtEl>
                                          <p:spTgt spid="6">
                                            <p:txEl>
                                              <p:pRg st="2" end="2"/>
                                            </p:txEl>
                                          </p:spTgt>
                                        </p:tgtEl>
                                        <p:attrNameLst>
                                          <p:attrName>ppt_w</p:attrName>
                                        </p:attrNameLst>
                                      </p:cBhvr>
                                      <p:tavLst>
                                        <p:tav tm="0" fmla="#ppt_w*sin(2.5*pi*$)">
                                          <p:val>
                                            <p:fltVal val="0"/>
                                          </p:val>
                                        </p:tav>
                                        <p:tav tm="100000">
                                          <p:val>
                                            <p:fltVal val="1"/>
                                          </p:val>
                                        </p:tav>
                                      </p:tavLst>
                                    </p:anim>
                                    <p:anim calcmode="lin" valueType="num">
                                      <p:cBhvr>
                                        <p:cTn id="34" dur="1000" fill="hold"/>
                                        <p:tgtEl>
                                          <p:spTgt spid="6">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45" presetClass="entr" presetSubtype="0" fill="hold" nodeType="clickEffect">
                                  <p:stCondLst>
                                    <p:cond delay="0"/>
                                  </p:stCondLst>
                                  <p:iterate type="lt">
                                    <p:tmPct val="10000"/>
                                  </p:iterate>
                                  <p:childTnLst>
                                    <p:set>
                                      <p:cBhvr>
                                        <p:cTn id="38" dur="1" fill="hold">
                                          <p:stCondLst>
                                            <p:cond delay="0"/>
                                          </p:stCondLst>
                                        </p:cTn>
                                        <p:tgtEl>
                                          <p:spTgt spid="6">
                                            <p:txEl>
                                              <p:pRg st="3" end="3"/>
                                            </p:txEl>
                                          </p:spTgt>
                                        </p:tgtEl>
                                        <p:attrNameLst>
                                          <p:attrName>style.visibility</p:attrName>
                                        </p:attrNameLst>
                                      </p:cBhvr>
                                      <p:to>
                                        <p:strVal val="visible"/>
                                      </p:to>
                                    </p:set>
                                    <p:animEffect transition="in" filter="fade">
                                      <p:cBhvr>
                                        <p:cTn id="39" dur="1000"/>
                                        <p:tgtEl>
                                          <p:spTgt spid="6">
                                            <p:txEl>
                                              <p:pRg st="3" end="3"/>
                                            </p:txEl>
                                          </p:spTgt>
                                        </p:tgtEl>
                                      </p:cBhvr>
                                    </p:animEffect>
                                    <p:anim calcmode="lin" valueType="num">
                                      <p:cBhvr>
                                        <p:cTn id="40" dur="1000" fill="hold"/>
                                        <p:tgtEl>
                                          <p:spTgt spid="6">
                                            <p:txEl>
                                              <p:pRg st="3" end="3"/>
                                            </p:txEl>
                                          </p:spTgt>
                                        </p:tgtEl>
                                        <p:attrNameLst>
                                          <p:attrName>ppt_w</p:attrName>
                                        </p:attrNameLst>
                                      </p:cBhvr>
                                      <p:tavLst>
                                        <p:tav tm="0" fmla="#ppt_w*sin(2.5*pi*$)">
                                          <p:val>
                                            <p:fltVal val="0"/>
                                          </p:val>
                                        </p:tav>
                                        <p:tav tm="100000">
                                          <p:val>
                                            <p:fltVal val="1"/>
                                          </p:val>
                                        </p:tav>
                                      </p:tavLst>
                                    </p:anim>
                                    <p:anim calcmode="lin" valueType="num">
                                      <p:cBhvr>
                                        <p:cTn id="41" dur="1000" fill="hold"/>
                                        <p:tgtEl>
                                          <p:spTgt spid="6">
                                            <p:txEl>
                                              <p:pRg st="3" end="3"/>
                                            </p:txEl>
                                          </p:spTgt>
                                        </p:tgtEl>
                                        <p:attrNameLst>
                                          <p:attrName>ppt_h</p:attrName>
                                        </p:attrNameLst>
                                      </p:cBhvr>
                                      <p:tavLst>
                                        <p:tav tm="0">
                                          <p:val>
                                            <p:strVal val="#ppt_h"/>
                                          </p:val>
                                        </p:tav>
                                        <p:tav tm="100000">
                                          <p:val>
                                            <p:strVal val="#ppt_h"/>
                                          </p:val>
                                        </p:tav>
                                      </p:tavLst>
                                    </p:anim>
                                  </p:childTnLst>
                                </p:cTn>
                              </p:par>
                              <p:par>
                                <p:cTn id="42" presetID="45" presetClass="entr" presetSubtype="0" fill="hold" nodeType="withEffect">
                                  <p:stCondLst>
                                    <p:cond delay="0"/>
                                  </p:stCondLst>
                                  <p:iterate type="lt">
                                    <p:tmPct val="10000"/>
                                  </p:iterate>
                                  <p:childTnLst>
                                    <p:set>
                                      <p:cBhvr>
                                        <p:cTn id="43" dur="1" fill="hold">
                                          <p:stCondLst>
                                            <p:cond delay="0"/>
                                          </p:stCondLst>
                                        </p:cTn>
                                        <p:tgtEl>
                                          <p:spTgt spid="6">
                                            <p:txEl>
                                              <p:pRg st="4" end="4"/>
                                            </p:txEl>
                                          </p:spTgt>
                                        </p:tgtEl>
                                        <p:attrNameLst>
                                          <p:attrName>style.visibility</p:attrName>
                                        </p:attrNameLst>
                                      </p:cBhvr>
                                      <p:to>
                                        <p:strVal val="visible"/>
                                      </p:to>
                                    </p:set>
                                    <p:animEffect transition="in" filter="fade">
                                      <p:cBhvr>
                                        <p:cTn id="44" dur="1000"/>
                                        <p:tgtEl>
                                          <p:spTgt spid="6">
                                            <p:txEl>
                                              <p:pRg st="4" end="4"/>
                                            </p:txEl>
                                          </p:spTgt>
                                        </p:tgtEl>
                                      </p:cBhvr>
                                    </p:animEffect>
                                    <p:anim calcmode="lin" valueType="num">
                                      <p:cBhvr>
                                        <p:cTn id="45" dur="1000" fill="hold"/>
                                        <p:tgtEl>
                                          <p:spTgt spid="6">
                                            <p:txEl>
                                              <p:pRg st="4" end="4"/>
                                            </p:txEl>
                                          </p:spTgt>
                                        </p:tgtEl>
                                        <p:attrNameLst>
                                          <p:attrName>ppt_w</p:attrName>
                                        </p:attrNameLst>
                                      </p:cBhvr>
                                      <p:tavLst>
                                        <p:tav tm="0" fmla="#ppt_w*sin(2.5*pi*$)">
                                          <p:val>
                                            <p:fltVal val="0"/>
                                          </p:val>
                                        </p:tav>
                                        <p:tav tm="100000">
                                          <p:val>
                                            <p:fltVal val="1"/>
                                          </p:val>
                                        </p:tav>
                                      </p:tavLst>
                                    </p:anim>
                                    <p:anim calcmode="lin" valueType="num">
                                      <p:cBhvr>
                                        <p:cTn id="46" dur="1000" fill="hold"/>
                                        <p:tgtEl>
                                          <p:spTgt spid="6">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55" presetClass="entr" presetSubtype="0" fill="hold" nodeType="clickEffect">
                                  <p:stCondLst>
                                    <p:cond delay="0"/>
                                  </p:stCondLst>
                                  <p:childTnLst>
                                    <p:set>
                                      <p:cBhvr>
                                        <p:cTn id="50" dur="1" fill="hold">
                                          <p:stCondLst>
                                            <p:cond delay="0"/>
                                          </p:stCondLst>
                                        </p:cTn>
                                        <p:tgtEl>
                                          <p:spTgt spid="6">
                                            <p:txEl>
                                              <p:pRg st="6" end="6"/>
                                            </p:txEl>
                                          </p:spTgt>
                                        </p:tgtEl>
                                        <p:attrNameLst>
                                          <p:attrName>style.visibility</p:attrName>
                                        </p:attrNameLst>
                                      </p:cBhvr>
                                      <p:to>
                                        <p:strVal val="visible"/>
                                      </p:to>
                                    </p:set>
                                    <p:anim calcmode="lin" valueType="num">
                                      <p:cBhvr>
                                        <p:cTn id="51" dur="1000" fill="hold"/>
                                        <p:tgtEl>
                                          <p:spTgt spid="6">
                                            <p:txEl>
                                              <p:pRg st="6" end="6"/>
                                            </p:txEl>
                                          </p:spTgt>
                                        </p:tgtEl>
                                        <p:attrNameLst>
                                          <p:attrName>ppt_w</p:attrName>
                                        </p:attrNameLst>
                                      </p:cBhvr>
                                      <p:tavLst>
                                        <p:tav tm="0">
                                          <p:val>
                                            <p:strVal val="#ppt_w*0.70"/>
                                          </p:val>
                                        </p:tav>
                                        <p:tav tm="100000">
                                          <p:val>
                                            <p:strVal val="#ppt_w"/>
                                          </p:val>
                                        </p:tav>
                                      </p:tavLst>
                                    </p:anim>
                                    <p:anim calcmode="lin" valueType="num">
                                      <p:cBhvr>
                                        <p:cTn id="52" dur="1000" fill="hold"/>
                                        <p:tgtEl>
                                          <p:spTgt spid="6">
                                            <p:txEl>
                                              <p:pRg st="6" end="6"/>
                                            </p:txEl>
                                          </p:spTgt>
                                        </p:tgtEl>
                                        <p:attrNameLst>
                                          <p:attrName>ppt_h</p:attrName>
                                        </p:attrNameLst>
                                      </p:cBhvr>
                                      <p:tavLst>
                                        <p:tav tm="0">
                                          <p:val>
                                            <p:strVal val="#ppt_h"/>
                                          </p:val>
                                        </p:tav>
                                        <p:tav tm="100000">
                                          <p:val>
                                            <p:strVal val="#ppt_h"/>
                                          </p:val>
                                        </p:tav>
                                      </p:tavLst>
                                    </p:anim>
                                    <p:animEffect transition="in" filter="fade">
                                      <p:cBhvr>
                                        <p:cTn id="53" dur="1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2" cstate="print">
            <a:alphaModFix amt="44000"/>
          </a:blip>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6600" b="1" dirty="0" smtClean="0">
                <a:solidFill>
                  <a:schemeClr val="accent2">
                    <a:lumMod val="50000"/>
                  </a:schemeClr>
                </a:solidFill>
                <a:cs typeface="DecoType Naskh Special" pitchFamily="2" charset="-78"/>
              </a:rPr>
              <a:t>(5)الذي أنزل فيه القرآن</a:t>
            </a:r>
            <a:endParaRPr lang="ar-SA" sz="6600" b="1" dirty="0">
              <a:solidFill>
                <a:schemeClr val="accent2">
                  <a:lumMod val="50000"/>
                </a:schemeClr>
              </a:solidFill>
              <a:cs typeface="DecoType Naskh Special" pitchFamily="2" charset="-78"/>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30</a:t>
            </a:fld>
            <a:endParaRPr lang="ar-SA"/>
          </a:p>
        </p:txBody>
      </p:sp>
      <p:sp>
        <p:nvSpPr>
          <p:cNvPr id="6" name="عنصر نائب للمحتوى 5"/>
          <p:cNvSpPr>
            <a:spLocks noGrp="1"/>
          </p:cNvSpPr>
          <p:nvPr>
            <p:ph sz="quarter" idx="1"/>
          </p:nvPr>
        </p:nvSpPr>
        <p:spPr>
          <a:xfrm>
            <a:off x="612648" y="2005034"/>
            <a:ext cx="8153400" cy="4495800"/>
          </a:xfrm>
        </p:spPr>
        <p:txBody>
          <a:bodyPr/>
          <a:lstStyle/>
          <a:p>
            <a:r>
              <a:rPr lang="ar-SA" sz="5400" dirty="0" smtClean="0">
                <a:solidFill>
                  <a:schemeClr val="accent2">
                    <a:lumMod val="75000"/>
                  </a:schemeClr>
                </a:solidFill>
                <a:cs typeface="DecoType Naskh Special" pitchFamily="2" charset="-78"/>
              </a:rPr>
              <a:t>كم </a:t>
            </a:r>
            <a:r>
              <a:rPr lang="ar-SA" sz="5400" dirty="0" err="1" smtClean="0">
                <a:solidFill>
                  <a:schemeClr val="accent2">
                    <a:lumMod val="75000"/>
                  </a:schemeClr>
                </a:solidFill>
                <a:cs typeface="DecoType Naskh Special" pitchFamily="2" charset="-78"/>
              </a:rPr>
              <a:t>ختمة</a:t>
            </a:r>
            <a:r>
              <a:rPr lang="ar-SA" sz="5400" dirty="0" smtClean="0">
                <a:solidFill>
                  <a:schemeClr val="accent2">
                    <a:lumMod val="75000"/>
                  </a:schemeClr>
                </a:solidFill>
                <a:cs typeface="DecoType Naskh Special" pitchFamily="2" charset="-78"/>
              </a:rPr>
              <a:t> من القرآن ستتلوها في رمضان القادم؟</a:t>
            </a:r>
          </a:p>
          <a:p>
            <a:r>
              <a:rPr lang="ar-SA" sz="5400" dirty="0" smtClean="0">
                <a:solidFill>
                  <a:schemeClr val="accent2">
                    <a:lumMod val="75000"/>
                  </a:schemeClr>
                </a:solidFill>
                <a:cs typeface="DecoType Naskh Special" pitchFamily="2" charset="-78"/>
              </a:rPr>
              <a:t>ما هي السور التي ستتدبرها فيه؟   (</a:t>
            </a:r>
            <a:r>
              <a:rPr lang="ar-SA" sz="5400" dirty="0" smtClean="0">
                <a:solidFill>
                  <a:schemeClr val="accent1">
                    <a:lumMod val="75000"/>
                  </a:schemeClr>
                </a:solidFill>
                <a:cs typeface="DecoType Naskh Special" pitchFamily="2" charset="-78"/>
              </a:rPr>
              <a:t>اختر من يعينك على ذلك</a:t>
            </a:r>
            <a:r>
              <a:rPr lang="ar-SA" sz="5400" dirty="0" smtClean="0">
                <a:solidFill>
                  <a:schemeClr val="accent2">
                    <a:lumMod val="75000"/>
                  </a:schemeClr>
                </a:solidFill>
                <a:cs typeface="DecoType Naskh Special" pitchFamily="2" charset="-78"/>
              </a:rPr>
              <a:t>)</a:t>
            </a:r>
          </a:p>
          <a:p>
            <a:r>
              <a:rPr lang="ar-SA" sz="5400" dirty="0" smtClean="0">
                <a:solidFill>
                  <a:schemeClr val="accent2">
                    <a:lumMod val="75000"/>
                  </a:schemeClr>
                </a:solidFill>
                <a:cs typeface="DecoType Naskh Special" pitchFamily="2" charset="-78"/>
              </a:rPr>
              <a:t>كم حزبا من القرآن ستحفظها فيه؟</a:t>
            </a:r>
          </a:p>
          <a:p>
            <a:pPr>
              <a:buNone/>
            </a:pPr>
            <a:endParaRPr lang="ar-SA" dirty="0" smtClean="0"/>
          </a:p>
          <a:p>
            <a:endParaRPr lang="ar-SA" dirty="0" smtClean="0"/>
          </a:p>
          <a:p>
            <a:pPr>
              <a:buNone/>
            </a:pPr>
            <a:endParaRPr lang="ar-S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2000" fill="hold"/>
                                        <p:tgtEl>
                                          <p:spTgt spid="2"/>
                                        </p:tgtEl>
                                        <p:attrNameLst>
                                          <p:attrName>ppt_w</p:attrName>
                                        </p:attrNameLst>
                                      </p:cBhvr>
                                      <p:tavLst>
                                        <p:tav tm="0">
                                          <p:val>
                                            <p:fltVal val="0"/>
                                          </p:val>
                                        </p:tav>
                                        <p:tav tm="100000">
                                          <p:val>
                                            <p:strVal val="#ppt_w"/>
                                          </p:val>
                                        </p:tav>
                                      </p:tavLst>
                                    </p:anim>
                                    <p:anim calcmode="lin" valueType="num">
                                      <p:cBhvr>
                                        <p:cTn id="8" dur="2000" fill="hold"/>
                                        <p:tgtEl>
                                          <p:spTgt spid="2"/>
                                        </p:tgtEl>
                                        <p:attrNameLst>
                                          <p:attrName>ppt_h</p:attrName>
                                        </p:attrNameLst>
                                      </p:cBhvr>
                                      <p:tavLst>
                                        <p:tav tm="0">
                                          <p:val>
                                            <p:fltVal val="0"/>
                                          </p:val>
                                        </p:tav>
                                        <p:tav tm="100000">
                                          <p:val>
                                            <p:strVal val="#ppt_h"/>
                                          </p:val>
                                        </p:tav>
                                      </p:tavLst>
                                    </p:anim>
                                    <p:animEffect transition="in" filter="fade">
                                      <p:cBhvr>
                                        <p:cTn id="9" dur="2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6" presetClass="entr" presetSubtype="0" fill="hold" nodeType="clickEffect">
                                  <p:stCondLst>
                                    <p:cond delay="0"/>
                                  </p:stCondLst>
                                  <p:iterate type="lt">
                                    <p:tmPct val="10000"/>
                                  </p:iterate>
                                  <p:childTnLst>
                                    <p:set>
                                      <p:cBhvr>
                                        <p:cTn id="13" dur="1" fill="hold">
                                          <p:stCondLst>
                                            <p:cond delay="0"/>
                                          </p:stCondLst>
                                        </p:cTn>
                                        <p:tgtEl>
                                          <p:spTgt spid="6">
                                            <p:txEl>
                                              <p:pRg st="0" end="0"/>
                                            </p:txEl>
                                          </p:spTgt>
                                        </p:tgtEl>
                                        <p:attrNameLst>
                                          <p:attrName>style.visibility</p:attrName>
                                        </p:attrNameLst>
                                      </p:cBhvr>
                                      <p:to>
                                        <p:strVal val="visible"/>
                                      </p:to>
                                    </p:set>
                                    <p:anim by="(-#ppt_w*2)" calcmode="lin" valueType="num">
                                      <p:cBhvr rctx="PPT">
                                        <p:cTn id="14" dur="500" autoRev="1" fill="hold">
                                          <p:stCondLst>
                                            <p:cond delay="0"/>
                                          </p:stCondLst>
                                        </p:cTn>
                                        <p:tgtEl>
                                          <p:spTgt spid="6">
                                            <p:txEl>
                                              <p:pRg st="0" end="0"/>
                                            </p:txEl>
                                          </p:spTgt>
                                        </p:tgtEl>
                                        <p:attrNameLst>
                                          <p:attrName>ppt_w</p:attrName>
                                        </p:attrNameLst>
                                      </p:cBhvr>
                                    </p:anim>
                                    <p:anim by="(#ppt_w*0.50)" calcmode="lin" valueType="num">
                                      <p:cBhvr>
                                        <p:cTn id="15" dur="500" decel="50000" autoRev="1" fill="hold">
                                          <p:stCondLst>
                                            <p:cond delay="0"/>
                                          </p:stCondLst>
                                        </p:cTn>
                                        <p:tgtEl>
                                          <p:spTgt spid="6">
                                            <p:txEl>
                                              <p:pRg st="0" end="0"/>
                                            </p:txEl>
                                          </p:spTgt>
                                        </p:tgtEl>
                                        <p:attrNameLst>
                                          <p:attrName>ppt_x</p:attrName>
                                        </p:attrNameLst>
                                      </p:cBhvr>
                                    </p:anim>
                                    <p:anim from="(-#ppt_h/2)" to="(#ppt_y)" calcmode="lin" valueType="num">
                                      <p:cBhvr>
                                        <p:cTn id="16" dur="1000" fill="hold">
                                          <p:stCondLst>
                                            <p:cond delay="0"/>
                                          </p:stCondLst>
                                        </p:cTn>
                                        <p:tgtEl>
                                          <p:spTgt spid="6">
                                            <p:txEl>
                                              <p:pRg st="0" end="0"/>
                                            </p:txEl>
                                          </p:spTgt>
                                        </p:tgtEl>
                                        <p:attrNameLst>
                                          <p:attrName>ppt_y</p:attrName>
                                        </p:attrNameLst>
                                      </p:cBhvr>
                                    </p:anim>
                                    <p:animRot by="21600000">
                                      <p:cBhvr>
                                        <p:cTn id="17" dur="1000" fill="hold">
                                          <p:stCondLst>
                                            <p:cond delay="0"/>
                                          </p:stCondLst>
                                        </p:cTn>
                                        <p:tgtEl>
                                          <p:spTgt spid="6">
                                            <p:txEl>
                                              <p:pRg st="0" end="0"/>
                                            </p:txEl>
                                          </p:spTgt>
                                        </p:tgtEl>
                                        <p:attrNameLst>
                                          <p:attrName>r</p:attrName>
                                        </p:attrNameLst>
                                      </p:cBhvr>
                                    </p:animRot>
                                  </p:childTnLst>
                                </p:cTn>
                              </p:par>
                            </p:childTnLst>
                          </p:cTn>
                        </p:par>
                      </p:childTnLst>
                    </p:cTn>
                  </p:par>
                  <p:par>
                    <p:cTn id="18" fill="hold">
                      <p:stCondLst>
                        <p:cond delay="indefinite"/>
                      </p:stCondLst>
                      <p:childTnLst>
                        <p:par>
                          <p:cTn id="19" fill="hold">
                            <p:stCondLst>
                              <p:cond delay="0"/>
                            </p:stCondLst>
                            <p:childTnLst>
                              <p:par>
                                <p:cTn id="20" presetID="56" presetClass="entr" presetSubtype="0" fill="hold" nodeType="clickEffect">
                                  <p:stCondLst>
                                    <p:cond delay="0"/>
                                  </p:stCondLst>
                                  <p:iterate type="lt">
                                    <p:tmPct val="10000"/>
                                  </p:iterate>
                                  <p:childTnLst>
                                    <p:set>
                                      <p:cBhvr>
                                        <p:cTn id="21" dur="1" fill="hold">
                                          <p:stCondLst>
                                            <p:cond delay="0"/>
                                          </p:stCondLst>
                                        </p:cTn>
                                        <p:tgtEl>
                                          <p:spTgt spid="6">
                                            <p:txEl>
                                              <p:pRg st="1" end="1"/>
                                            </p:txEl>
                                          </p:spTgt>
                                        </p:tgtEl>
                                        <p:attrNameLst>
                                          <p:attrName>style.visibility</p:attrName>
                                        </p:attrNameLst>
                                      </p:cBhvr>
                                      <p:to>
                                        <p:strVal val="visible"/>
                                      </p:to>
                                    </p:set>
                                    <p:anim by="(-#ppt_w*2)" calcmode="lin" valueType="num">
                                      <p:cBhvr rctx="PPT">
                                        <p:cTn id="22" dur="500" autoRev="1" fill="hold">
                                          <p:stCondLst>
                                            <p:cond delay="0"/>
                                          </p:stCondLst>
                                        </p:cTn>
                                        <p:tgtEl>
                                          <p:spTgt spid="6">
                                            <p:txEl>
                                              <p:pRg st="1" end="1"/>
                                            </p:txEl>
                                          </p:spTgt>
                                        </p:tgtEl>
                                        <p:attrNameLst>
                                          <p:attrName>ppt_w</p:attrName>
                                        </p:attrNameLst>
                                      </p:cBhvr>
                                    </p:anim>
                                    <p:anim by="(#ppt_w*0.50)" calcmode="lin" valueType="num">
                                      <p:cBhvr>
                                        <p:cTn id="23" dur="500" decel="50000" autoRev="1" fill="hold">
                                          <p:stCondLst>
                                            <p:cond delay="0"/>
                                          </p:stCondLst>
                                        </p:cTn>
                                        <p:tgtEl>
                                          <p:spTgt spid="6">
                                            <p:txEl>
                                              <p:pRg st="1" end="1"/>
                                            </p:txEl>
                                          </p:spTgt>
                                        </p:tgtEl>
                                        <p:attrNameLst>
                                          <p:attrName>ppt_x</p:attrName>
                                        </p:attrNameLst>
                                      </p:cBhvr>
                                    </p:anim>
                                    <p:anim from="(-#ppt_h/2)" to="(#ppt_y)" calcmode="lin" valueType="num">
                                      <p:cBhvr>
                                        <p:cTn id="24" dur="1000" fill="hold">
                                          <p:stCondLst>
                                            <p:cond delay="0"/>
                                          </p:stCondLst>
                                        </p:cTn>
                                        <p:tgtEl>
                                          <p:spTgt spid="6">
                                            <p:txEl>
                                              <p:pRg st="1" end="1"/>
                                            </p:txEl>
                                          </p:spTgt>
                                        </p:tgtEl>
                                        <p:attrNameLst>
                                          <p:attrName>ppt_y</p:attrName>
                                        </p:attrNameLst>
                                      </p:cBhvr>
                                    </p:anim>
                                    <p:animRot by="21600000">
                                      <p:cBhvr>
                                        <p:cTn id="25" dur="1000" fill="hold">
                                          <p:stCondLst>
                                            <p:cond delay="0"/>
                                          </p:stCondLst>
                                        </p:cTn>
                                        <p:tgtEl>
                                          <p:spTgt spid="6">
                                            <p:txEl>
                                              <p:pRg st="1" end="1"/>
                                            </p:txEl>
                                          </p:spTgt>
                                        </p:tgtEl>
                                        <p:attrNameLst>
                                          <p:attrName>r</p:attrName>
                                        </p:attrNameLst>
                                      </p:cBhvr>
                                    </p:animRot>
                                  </p:childTnLst>
                                </p:cTn>
                              </p:par>
                            </p:childTnLst>
                          </p:cTn>
                        </p:par>
                      </p:childTnLst>
                    </p:cTn>
                  </p:par>
                  <p:par>
                    <p:cTn id="26" fill="hold">
                      <p:stCondLst>
                        <p:cond delay="indefinite"/>
                      </p:stCondLst>
                      <p:childTnLst>
                        <p:par>
                          <p:cTn id="27" fill="hold">
                            <p:stCondLst>
                              <p:cond delay="0"/>
                            </p:stCondLst>
                            <p:childTnLst>
                              <p:par>
                                <p:cTn id="28" presetID="56" presetClass="entr" presetSubtype="0" fill="hold" nodeType="clickEffect">
                                  <p:stCondLst>
                                    <p:cond delay="0"/>
                                  </p:stCondLst>
                                  <p:iterate type="lt">
                                    <p:tmPct val="10000"/>
                                  </p:iterate>
                                  <p:childTnLst>
                                    <p:set>
                                      <p:cBhvr>
                                        <p:cTn id="29" dur="1" fill="hold">
                                          <p:stCondLst>
                                            <p:cond delay="0"/>
                                          </p:stCondLst>
                                        </p:cTn>
                                        <p:tgtEl>
                                          <p:spTgt spid="6">
                                            <p:txEl>
                                              <p:pRg st="2" end="2"/>
                                            </p:txEl>
                                          </p:spTgt>
                                        </p:tgtEl>
                                        <p:attrNameLst>
                                          <p:attrName>style.visibility</p:attrName>
                                        </p:attrNameLst>
                                      </p:cBhvr>
                                      <p:to>
                                        <p:strVal val="visible"/>
                                      </p:to>
                                    </p:set>
                                    <p:anim by="(-#ppt_w*2)" calcmode="lin" valueType="num">
                                      <p:cBhvr rctx="PPT">
                                        <p:cTn id="30" dur="500" autoRev="1" fill="hold">
                                          <p:stCondLst>
                                            <p:cond delay="0"/>
                                          </p:stCondLst>
                                        </p:cTn>
                                        <p:tgtEl>
                                          <p:spTgt spid="6">
                                            <p:txEl>
                                              <p:pRg st="2" end="2"/>
                                            </p:txEl>
                                          </p:spTgt>
                                        </p:tgtEl>
                                        <p:attrNameLst>
                                          <p:attrName>ppt_w</p:attrName>
                                        </p:attrNameLst>
                                      </p:cBhvr>
                                    </p:anim>
                                    <p:anim by="(#ppt_w*0.50)" calcmode="lin" valueType="num">
                                      <p:cBhvr>
                                        <p:cTn id="31" dur="500" decel="50000" autoRev="1" fill="hold">
                                          <p:stCondLst>
                                            <p:cond delay="0"/>
                                          </p:stCondLst>
                                        </p:cTn>
                                        <p:tgtEl>
                                          <p:spTgt spid="6">
                                            <p:txEl>
                                              <p:pRg st="2" end="2"/>
                                            </p:txEl>
                                          </p:spTgt>
                                        </p:tgtEl>
                                        <p:attrNameLst>
                                          <p:attrName>ppt_x</p:attrName>
                                        </p:attrNameLst>
                                      </p:cBhvr>
                                    </p:anim>
                                    <p:anim from="(-#ppt_h/2)" to="(#ppt_y)" calcmode="lin" valueType="num">
                                      <p:cBhvr>
                                        <p:cTn id="32" dur="1000" fill="hold">
                                          <p:stCondLst>
                                            <p:cond delay="0"/>
                                          </p:stCondLst>
                                        </p:cTn>
                                        <p:tgtEl>
                                          <p:spTgt spid="6">
                                            <p:txEl>
                                              <p:pRg st="2" end="2"/>
                                            </p:txEl>
                                          </p:spTgt>
                                        </p:tgtEl>
                                        <p:attrNameLst>
                                          <p:attrName>ppt_y</p:attrName>
                                        </p:attrNameLst>
                                      </p:cBhvr>
                                    </p:anim>
                                    <p:animRot by="21600000">
                                      <p:cBhvr>
                                        <p:cTn id="33" dur="1000" fill="hold">
                                          <p:stCondLst>
                                            <p:cond delay="0"/>
                                          </p:stCondLst>
                                        </p:cTn>
                                        <p:tgtEl>
                                          <p:spTgt spid="6">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cstate="print">
            <a:alphaModFix amt="44000"/>
          </a:blip>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smtClean="0">
                <a:solidFill>
                  <a:schemeClr val="accent2">
                    <a:lumMod val="50000"/>
                  </a:schemeClr>
                </a:solidFill>
                <a:cs typeface="DecoType Naskh Special" pitchFamily="2" charset="-78"/>
              </a:rPr>
              <a:t>(6)هدى للناس</a:t>
            </a:r>
            <a:endParaRPr lang="ar-SA" sz="7200" b="1" dirty="0">
              <a:solidFill>
                <a:schemeClr val="accent2">
                  <a:lumMod val="50000"/>
                </a:schemeClr>
              </a:solidFill>
              <a:cs typeface="DecoType Naskh Special" pitchFamily="2" charset="-78"/>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31</a:t>
            </a:fld>
            <a:endParaRPr lang="ar-SA"/>
          </a:p>
        </p:txBody>
      </p:sp>
      <p:sp>
        <p:nvSpPr>
          <p:cNvPr id="6" name="عنصر نائب للمحتوى 5"/>
          <p:cNvSpPr>
            <a:spLocks noGrp="1"/>
          </p:cNvSpPr>
          <p:nvPr>
            <p:ph sz="quarter" idx="1"/>
          </p:nvPr>
        </p:nvSpPr>
        <p:spPr/>
        <p:txBody>
          <a:bodyPr>
            <a:normAutofit lnSpcReduction="10000"/>
          </a:bodyPr>
          <a:lstStyle/>
          <a:p>
            <a:pPr algn="ctr">
              <a:buNone/>
            </a:pPr>
            <a:r>
              <a:rPr lang="ar-SA" sz="4000" dirty="0" smtClean="0">
                <a:solidFill>
                  <a:schemeClr val="accent2">
                    <a:lumMod val="75000"/>
                  </a:schemeClr>
                </a:solidFill>
                <a:cs typeface="DecoType Naskh Special" pitchFamily="2" charset="-78"/>
              </a:rPr>
              <a:t>رمضان .. مدرسة إعداد الرواحل</a:t>
            </a:r>
          </a:p>
          <a:p>
            <a:pPr algn="ctr">
              <a:buNone/>
            </a:pPr>
            <a:r>
              <a:rPr lang="ar-SA" sz="4000" dirty="0" smtClean="0">
                <a:solidFill>
                  <a:schemeClr val="accent2">
                    <a:lumMod val="75000"/>
                  </a:schemeClr>
                </a:solidFill>
                <a:cs typeface="DecoType Naskh Special" pitchFamily="2" charset="-78"/>
              </a:rPr>
              <a:t>فهل أنت ممن تخرج في هذه المدرسة</a:t>
            </a:r>
          </a:p>
          <a:p>
            <a:pPr algn="ctr">
              <a:buNone/>
            </a:pPr>
            <a:endParaRPr lang="ar-SA" sz="4000" dirty="0" smtClean="0">
              <a:solidFill>
                <a:schemeClr val="accent2">
                  <a:lumMod val="75000"/>
                </a:schemeClr>
              </a:solidFill>
              <a:cs typeface="DecoType Naskh Special" pitchFamily="2" charset="-78"/>
            </a:endParaRPr>
          </a:p>
          <a:p>
            <a:pPr algn="ctr">
              <a:buNone/>
            </a:pPr>
            <a:r>
              <a:rPr lang="ar-SA" sz="4000" dirty="0" smtClean="0">
                <a:solidFill>
                  <a:schemeClr val="accent2">
                    <a:lumMod val="75000"/>
                  </a:schemeClr>
                </a:solidFill>
                <a:cs typeface="DecoType Naskh Special" pitchFamily="2" charset="-78"/>
              </a:rPr>
              <a:t>أبشر</a:t>
            </a:r>
          </a:p>
          <a:p>
            <a:pPr algn="ctr">
              <a:buNone/>
            </a:pPr>
            <a:endParaRPr lang="ar-SA" dirty="0" smtClean="0"/>
          </a:p>
          <a:p>
            <a:pPr algn="ctr">
              <a:buNone/>
            </a:pPr>
            <a:r>
              <a:rPr lang="en-US" sz="7200" b="1" dirty="0" smtClean="0">
                <a:solidFill>
                  <a:schemeClr val="accent1">
                    <a:lumMod val="75000"/>
                  </a:schemeClr>
                </a:solidFill>
                <a:cs typeface="DecoType Naskh Swashes" pitchFamily="2" charset="-78"/>
              </a:rPr>
              <a:t>}</a:t>
            </a:r>
            <a:r>
              <a:rPr lang="ar-SA" sz="7200" b="1" dirty="0" smtClean="0">
                <a:solidFill>
                  <a:schemeClr val="accent1">
                    <a:lumMod val="75000"/>
                  </a:schemeClr>
                </a:solidFill>
                <a:cs typeface="DecoType Naskh Swashes" pitchFamily="2" charset="-78"/>
              </a:rPr>
              <a:t>ومن أحسن قولا ممن دعا إلى الله</a:t>
            </a:r>
            <a:r>
              <a:rPr lang="en-US" sz="7200" b="1" dirty="0" smtClean="0">
                <a:solidFill>
                  <a:schemeClr val="accent1">
                    <a:lumMod val="75000"/>
                  </a:schemeClr>
                </a:solidFill>
                <a:cs typeface="DecoType Naskh Swashes" pitchFamily="2" charset="-78"/>
              </a:rPr>
              <a:t>{</a:t>
            </a:r>
            <a:endParaRPr lang="ar-SA" sz="7200" b="1" dirty="0" smtClean="0">
              <a:solidFill>
                <a:schemeClr val="accent1">
                  <a:lumMod val="75000"/>
                </a:schemeClr>
              </a:solidFill>
              <a:cs typeface="DecoType Naskh Swashes"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6" presetClass="entr" presetSubtype="0" fill="hold" nodeType="clickEffect">
                                  <p:stCondLst>
                                    <p:cond delay="0"/>
                                  </p:stCondLst>
                                  <p:iterate type="lt">
                                    <p:tmPct val="10000"/>
                                  </p:iterate>
                                  <p:childTnLst>
                                    <p:set>
                                      <p:cBhvr>
                                        <p:cTn id="12" dur="1" fill="hold">
                                          <p:stCondLst>
                                            <p:cond delay="0"/>
                                          </p:stCondLst>
                                        </p:cTn>
                                        <p:tgtEl>
                                          <p:spTgt spid="6">
                                            <p:txEl>
                                              <p:pRg st="0" end="0"/>
                                            </p:txEl>
                                          </p:spTgt>
                                        </p:tgtEl>
                                        <p:attrNameLst>
                                          <p:attrName>style.visibility</p:attrName>
                                        </p:attrNameLst>
                                      </p:cBhvr>
                                      <p:to>
                                        <p:strVal val="visible"/>
                                      </p:to>
                                    </p:set>
                                    <p:anim by="(-#ppt_w*2)" calcmode="lin" valueType="num">
                                      <p:cBhvr rctx="PPT">
                                        <p:cTn id="13" dur="500" autoRev="1" fill="hold">
                                          <p:stCondLst>
                                            <p:cond delay="0"/>
                                          </p:stCondLst>
                                        </p:cTn>
                                        <p:tgtEl>
                                          <p:spTgt spid="6">
                                            <p:txEl>
                                              <p:pRg st="0" end="0"/>
                                            </p:txEl>
                                          </p:spTgt>
                                        </p:tgtEl>
                                        <p:attrNameLst>
                                          <p:attrName>ppt_w</p:attrName>
                                        </p:attrNameLst>
                                      </p:cBhvr>
                                    </p:anim>
                                    <p:anim by="(#ppt_w*0.50)" calcmode="lin" valueType="num">
                                      <p:cBhvr>
                                        <p:cTn id="14" dur="500" decel="50000" autoRev="1" fill="hold">
                                          <p:stCondLst>
                                            <p:cond delay="0"/>
                                          </p:stCondLst>
                                        </p:cTn>
                                        <p:tgtEl>
                                          <p:spTgt spid="6">
                                            <p:txEl>
                                              <p:pRg st="0" end="0"/>
                                            </p:txEl>
                                          </p:spTgt>
                                        </p:tgtEl>
                                        <p:attrNameLst>
                                          <p:attrName>ppt_x</p:attrName>
                                        </p:attrNameLst>
                                      </p:cBhvr>
                                    </p:anim>
                                    <p:anim from="(-#ppt_h/2)" to="(#ppt_y)" calcmode="lin" valueType="num">
                                      <p:cBhvr>
                                        <p:cTn id="15" dur="1000" fill="hold">
                                          <p:stCondLst>
                                            <p:cond delay="0"/>
                                          </p:stCondLst>
                                        </p:cTn>
                                        <p:tgtEl>
                                          <p:spTgt spid="6">
                                            <p:txEl>
                                              <p:pRg st="0" end="0"/>
                                            </p:txEl>
                                          </p:spTgt>
                                        </p:tgtEl>
                                        <p:attrNameLst>
                                          <p:attrName>ppt_y</p:attrName>
                                        </p:attrNameLst>
                                      </p:cBhvr>
                                    </p:anim>
                                    <p:animRot by="21600000">
                                      <p:cBhvr>
                                        <p:cTn id="16" dur="1000" fill="hold">
                                          <p:stCondLst>
                                            <p:cond delay="0"/>
                                          </p:stCondLst>
                                        </p:cTn>
                                        <p:tgtEl>
                                          <p:spTgt spid="6">
                                            <p:txEl>
                                              <p:pRg st="0" end="0"/>
                                            </p:txEl>
                                          </p:spTgt>
                                        </p:tgtEl>
                                        <p:attrNameLst>
                                          <p:attrName>r</p:attrName>
                                        </p:attrNameLst>
                                      </p:cBhvr>
                                    </p:animRot>
                                  </p:childTnLst>
                                </p:cTn>
                              </p:par>
                              <p:par>
                                <p:cTn id="17" presetID="56" presetClass="entr" presetSubtype="0" fill="hold" nodeType="withEffect">
                                  <p:stCondLst>
                                    <p:cond delay="0"/>
                                  </p:stCondLst>
                                  <p:iterate type="lt">
                                    <p:tmPct val="10000"/>
                                  </p:iterate>
                                  <p:childTnLst>
                                    <p:set>
                                      <p:cBhvr>
                                        <p:cTn id="18" dur="1" fill="hold">
                                          <p:stCondLst>
                                            <p:cond delay="0"/>
                                          </p:stCondLst>
                                        </p:cTn>
                                        <p:tgtEl>
                                          <p:spTgt spid="6">
                                            <p:txEl>
                                              <p:pRg st="1" end="1"/>
                                            </p:txEl>
                                          </p:spTgt>
                                        </p:tgtEl>
                                        <p:attrNameLst>
                                          <p:attrName>style.visibility</p:attrName>
                                        </p:attrNameLst>
                                      </p:cBhvr>
                                      <p:to>
                                        <p:strVal val="visible"/>
                                      </p:to>
                                    </p:set>
                                    <p:anim by="(-#ppt_w*2)" calcmode="lin" valueType="num">
                                      <p:cBhvr rctx="PPT">
                                        <p:cTn id="19" dur="500" autoRev="1" fill="hold">
                                          <p:stCondLst>
                                            <p:cond delay="0"/>
                                          </p:stCondLst>
                                        </p:cTn>
                                        <p:tgtEl>
                                          <p:spTgt spid="6">
                                            <p:txEl>
                                              <p:pRg st="1" end="1"/>
                                            </p:txEl>
                                          </p:spTgt>
                                        </p:tgtEl>
                                        <p:attrNameLst>
                                          <p:attrName>ppt_w</p:attrName>
                                        </p:attrNameLst>
                                      </p:cBhvr>
                                    </p:anim>
                                    <p:anim by="(#ppt_w*0.50)" calcmode="lin" valueType="num">
                                      <p:cBhvr>
                                        <p:cTn id="20" dur="500" decel="50000" autoRev="1" fill="hold">
                                          <p:stCondLst>
                                            <p:cond delay="0"/>
                                          </p:stCondLst>
                                        </p:cTn>
                                        <p:tgtEl>
                                          <p:spTgt spid="6">
                                            <p:txEl>
                                              <p:pRg st="1" end="1"/>
                                            </p:txEl>
                                          </p:spTgt>
                                        </p:tgtEl>
                                        <p:attrNameLst>
                                          <p:attrName>ppt_x</p:attrName>
                                        </p:attrNameLst>
                                      </p:cBhvr>
                                    </p:anim>
                                    <p:anim from="(-#ppt_h/2)" to="(#ppt_y)" calcmode="lin" valueType="num">
                                      <p:cBhvr>
                                        <p:cTn id="21" dur="1000" fill="hold">
                                          <p:stCondLst>
                                            <p:cond delay="0"/>
                                          </p:stCondLst>
                                        </p:cTn>
                                        <p:tgtEl>
                                          <p:spTgt spid="6">
                                            <p:txEl>
                                              <p:pRg st="1" end="1"/>
                                            </p:txEl>
                                          </p:spTgt>
                                        </p:tgtEl>
                                        <p:attrNameLst>
                                          <p:attrName>ppt_y</p:attrName>
                                        </p:attrNameLst>
                                      </p:cBhvr>
                                    </p:anim>
                                    <p:animRot by="21600000">
                                      <p:cBhvr>
                                        <p:cTn id="22" dur="1000" fill="hold">
                                          <p:stCondLst>
                                            <p:cond delay="0"/>
                                          </p:stCondLst>
                                        </p:cTn>
                                        <p:tgtEl>
                                          <p:spTgt spid="6">
                                            <p:txEl>
                                              <p:pRg st="1" end="1"/>
                                            </p:txEl>
                                          </p:spTgt>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56" presetClass="entr" presetSubtype="0" fill="hold" nodeType="clickEffect">
                                  <p:stCondLst>
                                    <p:cond delay="0"/>
                                  </p:stCondLst>
                                  <p:iterate type="lt">
                                    <p:tmPct val="10000"/>
                                  </p:iterate>
                                  <p:childTnLst>
                                    <p:set>
                                      <p:cBhvr>
                                        <p:cTn id="26" dur="1" fill="hold">
                                          <p:stCondLst>
                                            <p:cond delay="0"/>
                                          </p:stCondLst>
                                        </p:cTn>
                                        <p:tgtEl>
                                          <p:spTgt spid="6">
                                            <p:txEl>
                                              <p:pRg st="3" end="3"/>
                                            </p:txEl>
                                          </p:spTgt>
                                        </p:tgtEl>
                                        <p:attrNameLst>
                                          <p:attrName>style.visibility</p:attrName>
                                        </p:attrNameLst>
                                      </p:cBhvr>
                                      <p:to>
                                        <p:strVal val="visible"/>
                                      </p:to>
                                    </p:set>
                                    <p:anim by="(-#ppt_w*2)" calcmode="lin" valueType="num">
                                      <p:cBhvr rctx="PPT">
                                        <p:cTn id="27" dur="500" autoRev="1" fill="hold">
                                          <p:stCondLst>
                                            <p:cond delay="0"/>
                                          </p:stCondLst>
                                        </p:cTn>
                                        <p:tgtEl>
                                          <p:spTgt spid="6">
                                            <p:txEl>
                                              <p:pRg st="3" end="3"/>
                                            </p:txEl>
                                          </p:spTgt>
                                        </p:tgtEl>
                                        <p:attrNameLst>
                                          <p:attrName>ppt_w</p:attrName>
                                        </p:attrNameLst>
                                      </p:cBhvr>
                                    </p:anim>
                                    <p:anim by="(#ppt_w*0.50)" calcmode="lin" valueType="num">
                                      <p:cBhvr>
                                        <p:cTn id="28" dur="500" decel="50000" autoRev="1" fill="hold">
                                          <p:stCondLst>
                                            <p:cond delay="0"/>
                                          </p:stCondLst>
                                        </p:cTn>
                                        <p:tgtEl>
                                          <p:spTgt spid="6">
                                            <p:txEl>
                                              <p:pRg st="3" end="3"/>
                                            </p:txEl>
                                          </p:spTgt>
                                        </p:tgtEl>
                                        <p:attrNameLst>
                                          <p:attrName>ppt_x</p:attrName>
                                        </p:attrNameLst>
                                      </p:cBhvr>
                                    </p:anim>
                                    <p:anim from="(-#ppt_h/2)" to="(#ppt_y)" calcmode="lin" valueType="num">
                                      <p:cBhvr>
                                        <p:cTn id="29" dur="1000" fill="hold">
                                          <p:stCondLst>
                                            <p:cond delay="0"/>
                                          </p:stCondLst>
                                        </p:cTn>
                                        <p:tgtEl>
                                          <p:spTgt spid="6">
                                            <p:txEl>
                                              <p:pRg st="3" end="3"/>
                                            </p:txEl>
                                          </p:spTgt>
                                        </p:tgtEl>
                                        <p:attrNameLst>
                                          <p:attrName>ppt_y</p:attrName>
                                        </p:attrNameLst>
                                      </p:cBhvr>
                                    </p:anim>
                                    <p:animRot by="21600000">
                                      <p:cBhvr>
                                        <p:cTn id="30" dur="1000" fill="hold">
                                          <p:stCondLst>
                                            <p:cond delay="0"/>
                                          </p:stCondLst>
                                        </p:cTn>
                                        <p:tgtEl>
                                          <p:spTgt spid="6">
                                            <p:txEl>
                                              <p:pRg st="3" end="3"/>
                                            </p:txEl>
                                          </p:spTgt>
                                        </p:tgtEl>
                                        <p:attrNameLst>
                                          <p:attrName>r</p:attrName>
                                        </p:attrNameLst>
                                      </p:cBhvr>
                                    </p:animRot>
                                  </p:childTnLst>
                                </p:cTn>
                              </p:par>
                            </p:childTnLst>
                          </p:cTn>
                        </p:par>
                      </p:childTnLst>
                    </p:cTn>
                  </p:par>
                  <p:par>
                    <p:cTn id="31" fill="hold">
                      <p:stCondLst>
                        <p:cond delay="indefinite"/>
                      </p:stCondLst>
                      <p:childTnLst>
                        <p:par>
                          <p:cTn id="32" fill="hold">
                            <p:stCondLst>
                              <p:cond delay="0"/>
                            </p:stCondLst>
                            <p:childTnLst>
                              <p:par>
                                <p:cTn id="33" presetID="56" presetClass="entr" presetSubtype="0" fill="hold" nodeType="clickEffect">
                                  <p:stCondLst>
                                    <p:cond delay="0"/>
                                  </p:stCondLst>
                                  <p:iterate type="lt">
                                    <p:tmPct val="10000"/>
                                  </p:iterate>
                                  <p:childTnLst>
                                    <p:set>
                                      <p:cBhvr>
                                        <p:cTn id="34" dur="1" fill="hold">
                                          <p:stCondLst>
                                            <p:cond delay="0"/>
                                          </p:stCondLst>
                                        </p:cTn>
                                        <p:tgtEl>
                                          <p:spTgt spid="6">
                                            <p:txEl>
                                              <p:pRg st="5" end="5"/>
                                            </p:txEl>
                                          </p:spTgt>
                                        </p:tgtEl>
                                        <p:attrNameLst>
                                          <p:attrName>style.visibility</p:attrName>
                                        </p:attrNameLst>
                                      </p:cBhvr>
                                      <p:to>
                                        <p:strVal val="visible"/>
                                      </p:to>
                                    </p:set>
                                    <p:anim by="(-#ppt_w*2)" calcmode="lin" valueType="num">
                                      <p:cBhvr rctx="PPT">
                                        <p:cTn id="35" dur="500" autoRev="1" fill="hold">
                                          <p:stCondLst>
                                            <p:cond delay="0"/>
                                          </p:stCondLst>
                                        </p:cTn>
                                        <p:tgtEl>
                                          <p:spTgt spid="6">
                                            <p:txEl>
                                              <p:pRg st="5" end="5"/>
                                            </p:txEl>
                                          </p:spTgt>
                                        </p:tgtEl>
                                        <p:attrNameLst>
                                          <p:attrName>ppt_w</p:attrName>
                                        </p:attrNameLst>
                                      </p:cBhvr>
                                    </p:anim>
                                    <p:anim by="(#ppt_w*0.50)" calcmode="lin" valueType="num">
                                      <p:cBhvr>
                                        <p:cTn id="36" dur="500" decel="50000" autoRev="1" fill="hold">
                                          <p:stCondLst>
                                            <p:cond delay="0"/>
                                          </p:stCondLst>
                                        </p:cTn>
                                        <p:tgtEl>
                                          <p:spTgt spid="6">
                                            <p:txEl>
                                              <p:pRg st="5" end="5"/>
                                            </p:txEl>
                                          </p:spTgt>
                                        </p:tgtEl>
                                        <p:attrNameLst>
                                          <p:attrName>ppt_x</p:attrName>
                                        </p:attrNameLst>
                                      </p:cBhvr>
                                    </p:anim>
                                    <p:anim from="(-#ppt_h/2)" to="(#ppt_y)" calcmode="lin" valueType="num">
                                      <p:cBhvr>
                                        <p:cTn id="37" dur="1000" fill="hold">
                                          <p:stCondLst>
                                            <p:cond delay="0"/>
                                          </p:stCondLst>
                                        </p:cTn>
                                        <p:tgtEl>
                                          <p:spTgt spid="6">
                                            <p:txEl>
                                              <p:pRg st="5" end="5"/>
                                            </p:txEl>
                                          </p:spTgt>
                                        </p:tgtEl>
                                        <p:attrNameLst>
                                          <p:attrName>ppt_y</p:attrName>
                                        </p:attrNameLst>
                                      </p:cBhvr>
                                    </p:anim>
                                    <p:animRot by="21600000">
                                      <p:cBhvr>
                                        <p:cTn id="38" dur="1000" fill="hold">
                                          <p:stCondLst>
                                            <p:cond delay="0"/>
                                          </p:stCondLst>
                                        </p:cTn>
                                        <p:tgtEl>
                                          <p:spTgt spid="6">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2" cstate="print">
            <a:alphaModFix amt="44000"/>
          </a:blip>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smtClean="0">
                <a:solidFill>
                  <a:schemeClr val="accent2">
                    <a:lumMod val="50000"/>
                  </a:schemeClr>
                </a:solidFill>
                <a:cs typeface="DecoType Naskh Special" pitchFamily="2" charset="-78"/>
              </a:rPr>
              <a:t>(7)</a:t>
            </a:r>
            <a:r>
              <a:rPr lang="ar-SA" sz="7200" b="1" dirty="0" err="1" smtClean="0">
                <a:solidFill>
                  <a:schemeClr val="accent2">
                    <a:lumMod val="50000"/>
                  </a:schemeClr>
                </a:solidFill>
                <a:cs typeface="DecoType Naskh Special" pitchFamily="2" charset="-78"/>
              </a:rPr>
              <a:t>وبينات</a:t>
            </a:r>
            <a:r>
              <a:rPr lang="ar-SA" sz="7200" b="1" dirty="0" smtClean="0">
                <a:solidFill>
                  <a:schemeClr val="accent2">
                    <a:lumMod val="50000"/>
                  </a:schemeClr>
                </a:solidFill>
                <a:cs typeface="DecoType Naskh Special" pitchFamily="2" charset="-78"/>
              </a:rPr>
              <a:t> من الهدى</a:t>
            </a:r>
            <a:endParaRPr lang="ar-SA" sz="7200" b="1" dirty="0">
              <a:solidFill>
                <a:schemeClr val="accent2">
                  <a:lumMod val="50000"/>
                </a:schemeClr>
              </a:solidFill>
              <a:cs typeface="DecoType Naskh Special" pitchFamily="2" charset="-78"/>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32</a:t>
            </a:fld>
            <a:endParaRPr lang="ar-SA"/>
          </a:p>
        </p:txBody>
      </p:sp>
      <p:sp>
        <p:nvSpPr>
          <p:cNvPr id="6" name="عنصر نائب للمحتوى 5"/>
          <p:cNvSpPr>
            <a:spLocks noGrp="1"/>
          </p:cNvSpPr>
          <p:nvPr>
            <p:ph sz="quarter" idx="1"/>
          </p:nvPr>
        </p:nvSpPr>
        <p:spPr>
          <a:xfrm>
            <a:off x="612648" y="1790720"/>
            <a:ext cx="8153400" cy="4495800"/>
          </a:xfrm>
        </p:spPr>
        <p:txBody>
          <a:bodyPr>
            <a:normAutofit lnSpcReduction="10000"/>
          </a:bodyPr>
          <a:lstStyle/>
          <a:p>
            <a:r>
              <a:rPr lang="ar-SA" sz="3200" dirty="0" smtClean="0">
                <a:solidFill>
                  <a:schemeClr val="accent2">
                    <a:lumMod val="75000"/>
                  </a:schemeClr>
                </a:solidFill>
                <a:cs typeface="DecoType Naskh Special" pitchFamily="2" charset="-78"/>
              </a:rPr>
              <a:t>هل ستخصص </a:t>
            </a:r>
            <a:r>
              <a:rPr lang="ar-SA" sz="3200" dirty="0" err="1" smtClean="0">
                <a:solidFill>
                  <a:schemeClr val="accent2">
                    <a:lumMod val="75000"/>
                  </a:schemeClr>
                </a:solidFill>
                <a:cs typeface="DecoType Naskh Special" pitchFamily="2" charset="-78"/>
              </a:rPr>
              <a:t>أوقاتا</a:t>
            </a:r>
            <a:r>
              <a:rPr lang="ar-SA" sz="3200" dirty="0" smtClean="0">
                <a:solidFill>
                  <a:schemeClr val="accent2">
                    <a:lumMod val="75000"/>
                  </a:schemeClr>
                </a:solidFill>
                <a:cs typeface="DecoType Naskh Special" pitchFamily="2" charset="-78"/>
              </a:rPr>
              <a:t> في رمضان لمجالس أهل العلم؟</a:t>
            </a:r>
          </a:p>
          <a:p>
            <a:r>
              <a:rPr lang="ar-SA" sz="3200" dirty="0" smtClean="0">
                <a:solidFill>
                  <a:schemeClr val="accent2">
                    <a:lumMod val="75000"/>
                  </a:schemeClr>
                </a:solidFill>
                <a:cs typeface="DecoType Naskh Special" pitchFamily="2" charset="-78"/>
              </a:rPr>
              <a:t>ما هي الكتب التي </a:t>
            </a:r>
            <a:r>
              <a:rPr lang="ar-SA" sz="3200" dirty="0" err="1" smtClean="0">
                <a:solidFill>
                  <a:schemeClr val="accent2">
                    <a:lumMod val="75000"/>
                  </a:schemeClr>
                </a:solidFill>
                <a:cs typeface="DecoType Naskh Special" pitchFamily="2" charset="-78"/>
              </a:rPr>
              <a:t>ستقرأها</a:t>
            </a:r>
            <a:r>
              <a:rPr lang="ar-SA" sz="3200" dirty="0" smtClean="0">
                <a:solidFill>
                  <a:schemeClr val="accent2">
                    <a:lumMod val="75000"/>
                  </a:schemeClr>
                </a:solidFill>
                <a:cs typeface="DecoType Naskh Special" pitchFamily="2" charset="-78"/>
              </a:rPr>
              <a:t> في رمضان القادم؟</a:t>
            </a:r>
          </a:p>
          <a:p>
            <a:r>
              <a:rPr lang="ar-SA" sz="3200" dirty="0" smtClean="0">
                <a:solidFill>
                  <a:schemeClr val="accent2">
                    <a:lumMod val="75000"/>
                  </a:schemeClr>
                </a:solidFill>
                <a:cs typeface="DecoType Naskh Special" pitchFamily="2" charset="-78"/>
              </a:rPr>
              <a:t>ما هي المسائل التي أشكلت عليك وتريد أن تسأل عنها أهل العلم في رمضان القادم؟</a:t>
            </a:r>
          </a:p>
          <a:p>
            <a:r>
              <a:rPr lang="ar-SA" sz="3200" dirty="0" smtClean="0">
                <a:solidFill>
                  <a:schemeClr val="accent2">
                    <a:lumMod val="75000"/>
                  </a:schemeClr>
                </a:solidFill>
                <a:cs typeface="DecoType Naskh Special" pitchFamily="2" charset="-78"/>
              </a:rPr>
              <a:t>هل تعلمت من رمضان الصبر والتواضع في طلب العلم؟</a:t>
            </a:r>
          </a:p>
          <a:p>
            <a:endParaRPr lang="ar-SA" dirty="0" smtClean="0"/>
          </a:p>
          <a:p>
            <a:pPr algn="ctr">
              <a:buNone/>
            </a:pPr>
            <a:r>
              <a:rPr lang="en-US" sz="7200" b="1" dirty="0" smtClean="0">
                <a:solidFill>
                  <a:schemeClr val="accent1">
                    <a:lumMod val="75000"/>
                  </a:schemeClr>
                </a:solidFill>
                <a:cs typeface="DecoType Naskh Swashes" pitchFamily="2" charset="-78"/>
              </a:rPr>
              <a:t>}</a:t>
            </a:r>
            <a:r>
              <a:rPr lang="ar-SA" sz="7200" b="1" dirty="0" smtClean="0">
                <a:solidFill>
                  <a:schemeClr val="accent1">
                    <a:lumMod val="75000"/>
                  </a:schemeClr>
                </a:solidFill>
                <a:cs typeface="DecoType Naskh Swashes" pitchFamily="2" charset="-78"/>
              </a:rPr>
              <a:t>وقل رب زدني علما</a:t>
            </a:r>
            <a:r>
              <a:rPr lang="en-US" sz="7200" b="1" dirty="0" smtClean="0">
                <a:solidFill>
                  <a:schemeClr val="accent1">
                    <a:lumMod val="75000"/>
                  </a:schemeClr>
                </a:solidFill>
                <a:cs typeface="DecoType Naskh Swashes" pitchFamily="2" charset="-78"/>
              </a:rPr>
              <a:t>{</a:t>
            </a:r>
            <a:endParaRPr lang="ar-SA" sz="7200" b="1" dirty="0">
              <a:solidFill>
                <a:schemeClr val="accent1">
                  <a:lumMod val="75000"/>
                </a:schemeClr>
              </a:solidFill>
              <a:cs typeface="DecoType Naskh Swashes"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6" presetClass="entr" presetSubtype="0" fill="hold" nodeType="clickEffect">
                                  <p:stCondLst>
                                    <p:cond delay="0"/>
                                  </p:stCondLst>
                                  <p:iterate type="lt">
                                    <p:tmPct val="10000"/>
                                  </p:iterate>
                                  <p:childTnLst>
                                    <p:set>
                                      <p:cBhvr>
                                        <p:cTn id="18" dur="1" fill="hold">
                                          <p:stCondLst>
                                            <p:cond delay="0"/>
                                          </p:stCondLst>
                                        </p:cTn>
                                        <p:tgtEl>
                                          <p:spTgt spid="6">
                                            <p:txEl>
                                              <p:pRg st="0" end="0"/>
                                            </p:txEl>
                                          </p:spTgt>
                                        </p:tgtEl>
                                        <p:attrNameLst>
                                          <p:attrName>style.visibility</p:attrName>
                                        </p:attrNameLst>
                                      </p:cBhvr>
                                      <p:to>
                                        <p:strVal val="visible"/>
                                      </p:to>
                                    </p:set>
                                    <p:anim by="(-#ppt_w*2)" calcmode="lin" valueType="num">
                                      <p:cBhvr rctx="PPT">
                                        <p:cTn id="19" dur="500" autoRev="1" fill="hold">
                                          <p:stCondLst>
                                            <p:cond delay="0"/>
                                          </p:stCondLst>
                                        </p:cTn>
                                        <p:tgtEl>
                                          <p:spTgt spid="6">
                                            <p:txEl>
                                              <p:pRg st="0" end="0"/>
                                            </p:txEl>
                                          </p:spTgt>
                                        </p:tgtEl>
                                        <p:attrNameLst>
                                          <p:attrName>ppt_w</p:attrName>
                                        </p:attrNameLst>
                                      </p:cBhvr>
                                    </p:anim>
                                    <p:anim by="(#ppt_w*0.50)" calcmode="lin" valueType="num">
                                      <p:cBhvr>
                                        <p:cTn id="20" dur="500" decel="50000" autoRev="1" fill="hold">
                                          <p:stCondLst>
                                            <p:cond delay="0"/>
                                          </p:stCondLst>
                                        </p:cTn>
                                        <p:tgtEl>
                                          <p:spTgt spid="6">
                                            <p:txEl>
                                              <p:pRg st="0" end="0"/>
                                            </p:txEl>
                                          </p:spTgt>
                                        </p:tgtEl>
                                        <p:attrNameLst>
                                          <p:attrName>ppt_x</p:attrName>
                                        </p:attrNameLst>
                                      </p:cBhvr>
                                    </p:anim>
                                    <p:anim from="(-#ppt_h/2)" to="(#ppt_y)" calcmode="lin" valueType="num">
                                      <p:cBhvr>
                                        <p:cTn id="21" dur="1000" fill="hold">
                                          <p:stCondLst>
                                            <p:cond delay="0"/>
                                          </p:stCondLst>
                                        </p:cTn>
                                        <p:tgtEl>
                                          <p:spTgt spid="6">
                                            <p:txEl>
                                              <p:pRg st="0" end="0"/>
                                            </p:txEl>
                                          </p:spTgt>
                                        </p:tgtEl>
                                        <p:attrNameLst>
                                          <p:attrName>ppt_y</p:attrName>
                                        </p:attrNameLst>
                                      </p:cBhvr>
                                    </p:anim>
                                    <p:animRot by="21600000">
                                      <p:cBhvr>
                                        <p:cTn id="22" dur="1000" fill="hold">
                                          <p:stCondLst>
                                            <p:cond delay="0"/>
                                          </p:stCondLst>
                                        </p:cTn>
                                        <p:tgtEl>
                                          <p:spTgt spid="6">
                                            <p:txEl>
                                              <p:pRg st="0" end="0"/>
                                            </p:txEl>
                                          </p:spTgt>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56" presetClass="entr" presetSubtype="0" fill="hold" nodeType="clickEffect">
                                  <p:stCondLst>
                                    <p:cond delay="0"/>
                                  </p:stCondLst>
                                  <p:iterate type="lt">
                                    <p:tmPct val="10000"/>
                                  </p:iterate>
                                  <p:childTnLst>
                                    <p:set>
                                      <p:cBhvr>
                                        <p:cTn id="26" dur="1" fill="hold">
                                          <p:stCondLst>
                                            <p:cond delay="0"/>
                                          </p:stCondLst>
                                        </p:cTn>
                                        <p:tgtEl>
                                          <p:spTgt spid="6">
                                            <p:txEl>
                                              <p:pRg st="1" end="1"/>
                                            </p:txEl>
                                          </p:spTgt>
                                        </p:tgtEl>
                                        <p:attrNameLst>
                                          <p:attrName>style.visibility</p:attrName>
                                        </p:attrNameLst>
                                      </p:cBhvr>
                                      <p:to>
                                        <p:strVal val="visible"/>
                                      </p:to>
                                    </p:set>
                                    <p:anim by="(-#ppt_w*2)" calcmode="lin" valueType="num">
                                      <p:cBhvr rctx="PPT">
                                        <p:cTn id="27" dur="500" autoRev="1" fill="hold">
                                          <p:stCondLst>
                                            <p:cond delay="0"/>
                                          </p:stCondLst>
                                        </p:cTn>
                                        <p:tgtEl>
                                          <p:spTgt spid="6">
                                            <p:txEl>
                                              <p:pRg st="1" end="1"/>
                                            </p:txEl>
                                          </p:spTgt>
                                        </p:tgtEl>
                                        <p:attrNameLst>
                                          <p:attrName>ppt_w</p:attrName>
                                        </p:attrNameLst>
                                      </p:cBhvr>
                                    </p:anim>
                                    <p:anim by="(#ppt_w*0.50)" calcmode="lin" valueType="num">
                                      <p:cBhvr>
                                        <p:cTn id="28" dur="500" decel="50000" autoRev="1" fill="hold">
                                          <p:stCondLst>
                                            <p:cond delay="0"/>
                                          </p:stCondLst>
                                        </p:cTn>
                                        <p:tgtEl>
                                          <p:spTgt spid="6">
                                            <p:txEl>
                                              <p:pRg st="1" end="1"/>
                                            </p:txEl>
                                          </p:spTgt>
                                        </p:tgtEl>
                                        <p:attrNameLst>
                                          <p:attrName>ppt_x</p:attrName>
                                        </p:attrNameLst>
                                      </p:cBhvr>
                                    </p:anim>
                                    <p:anim from="(-#ppt_h/2)" to="(#ppt_y)" calcmode="lin" valueType="num">
                                      <p:cBhvr>
                                        <p:cTn id="29" dur="1000" fill="hold">
                                          <p:stCondLst>
                                            <p:cond delay="0"/>
                                          </p:stCondLst>
                                        </p:cTn>
                                        <p:tgtEl>
                                          <p:spTgt spid="6">
                                            <p:txEl>
                                              <p:pRg st="1" end="1"/>
                                            </p:txEl>
                                          </p:spTgt>
                                        </p:tgtEl>
                                        <p:attrNameLst>
                                          <p:attrName>ppt_y</p:attrName>
                                        </p:attrNameLst>
                                      </p:cBhvr>
                                    </p:anim>
                                    <p:animRot by="21600000">
                                      <p:cBhvr>
                                        <p:cTn id="30" dur="1000" fill="hold">
                                          <p:stCondLst>
                                            <p:cond delay="0"/>
                                          </p:stCondLst>
                                        </p:cTn>
                                        <p:tgtEl>
                                          <p:spTgt spid="6">
                                            <p:txEl>
                                              <p:pRg st="1" end="1"/>
                                            </p:txEl>
                                          </p:spTgt>
                                        </p:tgtEl>
                                        <p:attrNameLst>
                                          <p:attrName>r</p:attrName>
                                        </p:attrNameLst>
                                      </p:cBhvr>
                                    </p:animRot>
                                  </p:childTnLst>
                                </p:cTn>
                              </p:par>
                            </p:childTnLst>
                          </p:cTn>
                        </p:par>
                      </p:childTnLst>
                    </p:cTn>
                  </p:par>
                  <p:par>
                    <p:cTn id="31" fill="hold">
                      <p:stCondLst>
                        <p:cond delay="indefinite"/>
                      </p:stCondLst>
                      <p:childTnLst>
                        <p:par>
                          <p:cTn id="32" fill="hold">
                            <p:stCondLst>
                              <p:cond delay="0"/>
                            </p:stCondLst>
                            <p:childTnLst>
                              <p:par>
                                <p:cTn id="33" presetID="56" presetClass="entr" presetSubtype="0" fill="hold" nodeType="clickEffect">
                                  <p:stCondLst>
                                    <p:cond delay="0"/>
                                  </p:stCondLst>
                                  <p:iterate type="lt">
                                    <p:tmPct val="10000"/>
                                  </p:iterate>
                                  <p:childTnLst>
                                    <p:set>
                                      <p:cBhvr>
                                        <p:cTn id="34" dur="1" fill="hold">
                                          <p:stCondLst>
                                            <p:cond delay="0"/>
                                          </p:stCondLst>
                                        </p:cTn>
                                        <p:tgtEl>
                                          <p:spTgt spid="6">
                                            <p:txEl>
                                              <p:pRg st="2" end="2"/>
                                            </p:txEl>
                                          </p:spTgt>
                                        </p:tgtEl>
                                        <p:attrNameLst>
                                          <p:attrName>style.visibility</p:attrName>
                                        </p:attrNameLst>
                                      </p:cBhvr>
                                      <p:to>
                                        <p:strVal val="visible"/>
                                      </p:to>
                                    </p:set>
                                    <p:anim by="(-#ppt_w*2)" calcmode="lin" valueType="num">
                                      <p:cBhvr rctx="PPT">
                                        <p:cTn id="35" dur="500" autoRev="1" fill="hold">
                                          <p:stCondLst>
                                            <p:cond delay="0"/>
                                          </p:stCondLst>
                                        </p:cTn>
                                        <p:tgtEl>
                                          <p:spTgt spid="6">
                                            <p:txEl>
                                              <p:pRg st="2" end="2"/>
                                            </p:txEl>
                                          </p:spTgt>
                                        </p:tgtEl>
                                        <p:attrNameLst>
                                          <p:attrName>ppt_w</p:attrName>
                                        </p:attrNameLst>
                                      </p:cBhvr>
                                    </p:anim>
                                    <p:anim by="(#ppt_w*0.50)" calcmode="lin" valueType="num">
                                      <p:cBhvr>
                                        <p:cTn id="36" dur="500" decel="50000" autoRev="1" fill="hold">
                                          <p:stCondLst>
                                            <p:cond delay="0"/>
                                          </p:stCondLst>
                                        </p:cTn>
                                        <p:tgtEl>
                                          <p:spTgt spid="6">
                                            <p:txEl>
                                              <p:pRg st="2" end="2"/>
                                            </p:txEl>
                                          </p:spTgt>
                                        </p:tgtEl>
                                        <p:attrNameLst>
                                          <p:attrName>ppt_x</p:attrName>
                                        </p:attrNameLst>
                                      </p:cBhvr>
                                    </p:anim>
                                    <p:anim from="(-#ppt_h/2)" to="(#ppt_y)" calcmode="lin" valueType="num">
                                      <p:cBhvr>
                                        <p:cTn id="37" dur="1000" fill="hold">
                                          <p:stCondLst>
                                            <p:cond delay="0"/>
                                          </p:stCondLst>
                                        </p:cTn>
                                        <p:tgtEl>
                                          <p:spTgt spid="6">
                                            <p:txEl>
                                              <p:pRg st="2" end="2"/>
                                            </p:txEl>
                                          </p:spTgt>
                                        </p:tgtEl>
                                        <p:attrNameLst>
                                          <p:attrName>ppt_y</p:attrName>
                                        </p:attrNameLst>
                                      </p:cBhvr>
                                    </p:anim>
                                    <p:animRot by="21600000">
                                      <p:cBhvr>
                                        <p:cTn id="38" dur="1000" fill="hold">
                                          <p:stCondLst>
                                            <p:cond delay="0"/>
                                          </p:stCondLst>
                                        </p:cTn>
                                        <p:tgtEl>
                                          <p:spTgt spid="6">
                                            <p:txEl>
                                              <p:pRg st="2" end="2"/>
                                            </p:txEl>
                                          </p:spTgt>
                                        </p:tgtEl>
                                        <p:attrNameLst>
                                          <p:attrName>r</p:attrName>
                                        </p:attrNameLst>
                                      </p:cBhvr>
                                    </p:animRot>
                                  </p:childTnLst>
                                </p:cTn>
                              </p:par>
                            </p:childTnLst>
                          </p:cTn>
                        </p:par>
                      </p:childTnLst>
                    </p:cTn>
                  </p:par>
                  <p:par>
                    <p:cTn id="39" fill="hold">
                      <p:stCondLst>
                        <p:cond delay="indefinite"/>
                      </p:stCondLst>
                      <p:childTnLst>
                        <p:par>
                          <p:cTn id="40" fill="hold">
                            <p:stCondLst>
                              <p:cond delay="0"/>
                            </p:stCondLst>
                            <p:childTnLst>
                              <p:par>
                                <p:cTn id="41" presetID="56" presetClass="entr" presetSubtype="0" fill="hold" nodeType="clickEffect">
                                  <p:stCondLst>
                                    <p:cond delay="0"/>
                                  </p:stCondLst>
                                  <p:iterate type="lt">
                                    <p:tmPct val="10000"/>
                                  </p:iterate>
                                  <p:childTnLst>
                                    <p:set>
                                      <p:cBhvr>
                                        <p:cTn id="42" dur="1" fill="hold">
                                          <p:stCondLst>
                                            <p:cond delay="0"/>
                                          </p:stCondLst>
                                        </p:cTn>
                                        <p:tgtEl>
                                          <p:spTgt spid="6">
                                            <p:txEl>
                                              <p:pRg st="3" end="3"/>
                                            </p:txEl>
                                          </p:spTgt>
                                        </p:tgtEl>
                                        <p:attrNameLst>
                                          <p:attrName>style.visibility</p:attrName>
                                        </p:attrNameLst>
                                      </p:cBhvr>
                                      <p:to>
                                        <p:strVal val="visible"/>
                                      </p:to>
                                    </p:set>
                                    <p:anim by="(-#ppt_w*2)" calcmode="lin" valueType="num">
                                      <p:cBhvr rctx="PPT">
                                        <p:cTn id="43" dur="500" autoRev="1" fill="hold">
                                          <p:stCondLst>
                                            <p:cond delay="0"/>
                                          </p:stCondLst>
                                        </p:cTn>
                                        <p:tgtEl>
                                          <p:spTgt spid="6">
                                            <p:txEl>
                                              <p:pRg st="3" end="3"/>
                                            </p:txEl>
                                          </p:spTgt>
                                        </p:tgtEl>
                                        <p:attrNameLst>
                                          <p:attrName>ppt_w</p:attrName>
                                        </p:attrNameLst>
                                      </p:cBhvr>
                                    </p:anim>
                                    <p:anim by="(#ppt_w*0.50)" calcmode="lin" valueType="num">
                                      <p:cBhvr>
                                        <p:cTn id="44" dur="500" decel="50000" autoRev="1" fill="hold">
                                          <p:stCondLst>
                                            <p:cond delay="0"/>
                                          </p:stCondLst>
                                        </p:cTn>
                                        <p:tgtEl>
                                          <p:spTgt spid="6">
                                            <p:txEl>
                                              <p:pRg st="3" end="3"/>
                                            </p:txEl>
                                          </p:spTgt>
                                        </p:tgtEl>
                                        <p:attrNameLst>
                                          <p:attrName>ppt_x</p:attrName>
                                        </p:attrNameLst>
                                      </p:cBhvr>
                                    </p:anim>
                                    <p:anim from="(-#ppt_h/2)" to="(#ppt_y)" calcmode="lin" valueType="num">
                                      <p:cBhvr>
                                        <p:cTn id="45" dur="1000" fill="hold">
                                          <p:stCondLst>
                                            <p:cond delay="0"/>
                                          </p:stCondLst>
                                        </p:cTn>
                                        <p:tgtEl>
                                          <p:spTgt spid="6">
                                            <p:txEl>
                                              <p:pRg st="3" end="3"/>
                                            </p:txEl>
                                          </p:spTgt>
                                        </p:tgtEl>
                                        <p:attrNameLst>
                                          <p:attrName>ppt_y</p:attrName>
                                        </p:attrNameLst>
                                      </p:cBhvr>
                                    </p:anim>
                                    <p:animRot by="21600000">
                                      <p:cBhvr>
                                        <p:cTn id="46" dur="1000" fill="hold">
                                          <p:stCondLst>
                                            <p:cond delay="0"/>
                                          </p:stCondLst>
                                        </p:cTn>
                                        <p:tgtEl>
                                          <p:spTgt spid="6">
                                            <p:txEl>
                                              <p:pRg st="3" end="3"/>
                                            </p:txEl>
                                          </p:spTgt>
                                        </p:tgtEl>
                                        <p:attrNameLst>
                                          <p:attrName>r</p:attrName>
                                        </p:attrNameLst>
                                      </p:cBhvr>
                                    </p:animRot>
                                  </p:childTnLst>
                                </p:cTn>
                              </p:par>
                            </p:childTnLst>
                          </p:cTn>
                        </p:par>
                      </p:childTnLst>
                    </p:cTn>
                  </p:par>
                  <p:par>
                    <p:cTn id="47" fill="hold">
                      <p:stCondLst>
                        <p:cond delay="indefinite"/>
                      </p:stCondLst>
                      <p:childTnLst>
                        <p:par>
                          <p:cTn id="48" fill="hold">
                            <p:stCondLst>
                              <p:cond delay="0"/>
                            </p:stCondLst>
                            <p:childTnLst>
                              <p:par>
                                <p:cTn id="49" presetID="25" presetClass="entr" presetSubtype="0" fill="hold" nodeType="clickEffect">
                                  <p:stCondLst>
                                    <p:cond delay="0"/>
                                  </p:stCondLst>
                                  <p:childTnLst>
                                    <p:set>
                                      <p:cBhvr>
                                        <p:cTn id="50" dur="1" fill="hold">
                                          <p:stCondLst>
                                            <p:cond delay="0"/>
                                          </p:stCondLst>
                                        </p:cTn>
                                        <p:tgtEl>
                                          <p:spTgt spid="6">
                                            <p:txEl>
                                              <p:pRg st="5" end="5"/>
                                            </p:txEl>
                                          </p:spTgt>
                                        </p:tgtEl>
                                        <p:attrNameLst>
                                          <p:attrName>style.visibility</p:attrName>
                                        </p:attrNameLst>
                                      </p:cBhvr>
                                      <p:to>
                                        <p:strVal val="visible"/>
                                      </p:to>
                                    </p:set>
                                    <p:anim calcmode="lin" valueType="num">
                                      <p:cBhvr>
                                        <p:cTn id="51" dur="500" decel="50000" fill="hold">
                                          <p:stCondLst>
                                            <p:cond delay="0"/>
                                          </p:stCondLst>
                                        </p:cTn>
                                        <p:tgtEl>
                                          <p:spTgt spid="6">
                                            <p:txEl>
                                              <p:pRg st="5" end="5"/>
                                            </p:txEl>
                                          </p:spTgt>
                                        </p:tgtEl>
                                        <p:attrNameLst>
                                          <p:attrName>style.rotation</p:attrName>
                                        </p:attrNameLst>
                                      </p:cBhvr>
                                      <p:tavLst>
                                        <p:tav tm="0">
                                          <p:val>
                                            <p:fltVal val="-90"/>
                                          </p:val>
                                        </p:tav>
                                        <p:tav tm="100000">
                                          <p:val>
                                            <p:fltVal val="0"/>
                                          </p:val>
                                        </p:tav>
                                      </p:tavLst>
                                    </p:anim>
                                    <p:anim calcmode="lin" valueType="num">
                                      <p:cBhvr>
                                        <p:cTn id="52" dur="500" decel="50000" fill="hold">
                                          <p:stCondLst>
                                            <p:cond delay="0"/>
                                          </p:stCondLst>
                                        </p:cTn>
                                        <p:tgtEl>
                                          <p:spTgt spid="6">
                                            <p:txEl>
                                              <p:pRg st="5" end="5"/>
                                            </p:txEl>
                                          </p:spTgt>
                                        </p:tgtEl>
                                        <p:attrNameLst>
                                          <p:attrName>ppt_w</p:attrName>
                                        </p:attrNameLst>
                                      </p:cBhvr>
                                      <p:tavLst>
                                        <p:tav tm="0">
                                          <p:val>
                                            <p:strVal val="#ppt_w"/>
                                          </p:val>
                                        </p:tav>
                                        <p:tav tm="100000">
                                          <p:val>
                                            <p:strVal val="#ppt_w*.05"/>
                                          </p:val>
                                        </p:tav>
                                      </p:tavLst>
                                    </p:anim>
                                    <p:anim calcmode="lin" valueType="num">
                                      <p:cBhvr>
                                        <p:cTn id="53" dur="500" accel="50000" fill="hold">
                                          <p:stCondLst>
                                            <p:cond delay="500"/>
                                          </p:stCondLst>
                                        </p:cTn>
                                        <p:tgtEl>
                                          <p:spTgt spid="6">
                                            <p:txEl>
                                              <p:pRg st="5" end="5"/>
                                            </p:txEl>
                                          </p:spTgt>
                                        </p:tgtEl>
                                        <p:attrNameLst>
                                          <p:attrName>ppt_w</p:attrName>
                                        </p:attrNameLst>
                                      </p:cBhvr>
                                      <p:tavLst>
                                        <p:tav tm="0">
                                          <p:val>
                                            <p:strVal val="#ppt_w*.05"/>
                                          </p:val>
                                        </p:tav>
                                        <p:tav tm="100000">
                                          <p:val>
                                            <p:strVal val="#ppt_w"/>
                                          </p:val>
                                        </p:tav>
                                      </p:tavLst>
                                    </p:anim>
                                    <p:anim calcmode="lin" valueType="num">
                                      <p:cBhvr>
                                        <p:cTn id="54" dur="1000" fill="hold"/>
                                        <p:tgtEl>
                                          <p:spTgt spid="6">
                                            <p:txEl>
                                              <p:pRg st="5" end="5"/>
                                            </p:txEl>
                                          </p:spTgt>
                                        </p:tgtEl>
                                        <p:attrNameLst>
                                          <p:attrName>ppt_h</p:attrName>
                                        </p:attrNameLst>
                                      </p:cBhvr>
                                      <p:tavLst>
                                        <p:tav tm="0">
                                          <p:val>
                                            <p:strVal val="#ppt_h"/>
                                          </p:val>
                                        </p:tav>
                                        <p:tav tm="100000">
                                          <p:val>
                                            <p:strVal val="#ppt_h"/>
                                          </p:val>
                                        </p:tav>
                                      </p:tavLst>
                                    </p:anim>
                                    <p:anim calcmode="lin" valueType="num">
                                      <p:cBhvr>
                                        <p:cTn id="55" dur="500" decel="50000" fill="hold">
                                          <p:stCondLst>
                                            <p:cond delay="0"/>
                                          </p:stCondLst>
                                        </p:cTn>
                                        <p:tgtEl>
                                          <p:spTgt spid="6">
                                            <p:txEl>
                                              <p:pRg st="5" end="5"/>
                                            </p:txEl>
                                          </p:spTgt>
                                        </p:tgtEl>
                                        <p:attrNameLst>
                                          <p:attrName>ppt_x</p:attrName>
                                        </p:attrNameLst>
                                      </p:cBhvr>
                                      <p:tavLst>
                                        <p:tav tm="0">
                                          <p:val>
                                            <p:strVal val="#ppt_x+.4"/>
                                          </p:val>
                                        </p:tav>
                                        <p:tav tm="100000">
                                          <p:val>
                                            <p:strVal val="#ppt_x"/>
                                          </p:val>
                                        </p:tav>
                                      </p:tavLst>
                                    </p:anim>
                                    <p:anim calcmode="lin" valueType="num">
                                      <p:cBhvr>
                                        <p:cTn id="56" dur="500" decel="50000" fill="hold">
                                          <p:stCondLst>
                                            <p:cond delay="0"/>
                                          </p:stCondLst>
                                        </p:cTn>
                                        <p:tgtEl>
                                          <p:spTgt spid="6">
                                            <p:txEl>
                                              <p:pRg st="5" end="5"/>
                                            </p:txEl>
                                          </p:spTgt>
                                        </p:tgtEl>
                                        <p:attrNameLst>
                                          <p:attrName>ppt_y</p:attrName>
                                        </p:attrNameLst>
                                      </p:cBhvr>
                                      <p:tavLst>
                                        <p:tav tm="0">
                                          <p:val>
                                            <p:strVal val="#ppt_y-.2"/>
                                          </p:val>
                                        </p:tav>
                                        <p:tav tm="100000">
                                          <p:val>
                                            <p:strVal val="#ppt_y+.1"/>
                                          </p:val>
                                        </p:tav>
                                      </p:tavLst>
                                    </p:anim>
                                    <p:anim calcmode="lin" valueType="num">
                                      <p:cBhvr>
                                        <p:cTn id="57" dur="500" accel="50000" fill="hold">
                                          <p:stCondLst>
                                            <p:cond delay="500"/>
                                          </p:stCondLst>
                                        </p:cTn>
                                        <p:tgtEl>
                                          <p:spTgt spid="6">
                                            <p:txEl>
                                              <p:pRg st="5" end="5"/>
                                            </p:txEl>
                                          </p:spTgt>
                                        </p:tgtEl>
                                        <p:attrNameLst>
                                          <p:attrName>ppt_y</p:attrName>
                                        </p:attrNameLst>
                                      </p:cBhvr>
                                      <p:tavLst>
                                        <p:tav tm="0">
                                          <p:val>
                                            <p:strVal val="#ppt_y+.1"/>
                                          </p:val>
                                        </p:tav>
                                        <p:tav tm="100000">
                                          <p:val>
                                            <p:strVal val="#ppt_y"/>
                                          </p:val>
                                        </p:tav>
                                      </p:tavLst>
                                    </p:anim>
                                    <p:animEffect transition="in" filter="fade">
                                      <p:cBhvr>
                                        <p:cTn id="58" dur="1000" decel="50000">
                                          <p:stCondLst>
                                            <p:cond delay="0"/>
                                          </p:stCondLst>
                                        </p:cTn>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SA" sz="6600" b="1" dirty="0" smtClean="0">
                <a:solidFill>
                  <a:srgbClr val="002060"/>
                </a:solidFill>
                <a:cs typeface="DecoType Naskh Special" pitchFamily="2" charset="-78"/>
              </a:rPr>
              <a:t>لا تنسوا الدعاء لإخوانكم</a:t>
            </a:r>
            <a:endParaRPr lang="ar-SA" sz="6600" b="1" dirty="0">
              <a:solidFill>
                <a:srgbClr val="002060"/>
              </a:solidFill>
              <a:cs typeface="DecoType Naskh Special" pitchFamily="2" charset="-78"/>
            </a:endParaRPr>
          </a:p>
        </p:txBody>
      </p:sp>
      <p:sp>
        <p:nvSpPr>
          <p:cNvPr id="4" name="عنصر نائب للتاريخ 3"/>
          <p:cNvSpPr>
            <a:spLocks noGrp="1"/>
          </p:cNvSpPr>
          <p:nvPr>
            <p:ph type="dt" sz="half" idx="10"/>
          </p:nvPr>
        </p:nvSpPr>
        <p:spPr/>
        <p:txBody>
          <a:bodyPr/>
          <a:lstStyle/>
          <a:p>
            <a:r>
              <a:rPr lang="ar-SA" smtClean="0"/>
              <a:t>24/08/1431</a:t>
            </a:r>
            <a:endParaRPr lang="ar-SA"/>
          </a:p>
        </p:txBody>
      </p:sp>
      <p:sp>
        <p:nvSpPr>
          <p:cNvPr id="5" name="عنصر نائب للتذييل 4"/>
          <p:cNvSpPr>
            <a:spLocks noGrp="1"/>
          </p:cNvSpPr>
          <p:nvPr>
            <p:ph type="ftr" sz="quarter" idx="11"/>
          </p:nvPr>
        </p:nvSpPr>
        <p:spPr>
          <a:xfrm>
            <a:off x="1571604" y="5778519"/>
            <a:ext cx="5562600" cy="365125"/>
          </a:xfrm>
        </p:spPr>
        <p:txBody>
          <a:bodyPr/>
          <a:lstStyle/>
          <a:p>
            <a:r>
              <a:rPr lang="en-US" sz="3600" dirty="0" smtClean="0">
                <a:solidFill>
                  <a:srgbClr val="FF0000"/>
                </a:solidFill>
              </a:rPr>
              <a:t>alomair88@hotmail.com</a:t>
            </a:r>
            <a:endParaRPr lang="ar-SA" sz="3600" dirty="0">
              <a:solidFill>
                <a:srgbClr val="FF0000"/>
              </a:solidFill>
            </a:endParaRPr>
          </a:p>
        </p:txBody>
      </p:sp>
      <p:sp>
        <p:nvSpPr>
          <p:cNvPr id="6" name="عنصر نائب لرقم الشريحة 5"/>
          <p:cNvSpPr>
            <a:spLocks noGrp="1"/>
          </p:cNvSpPr>
          <p:nvPr>
            <p:ph type="sldNum" sz="quarter" idx="12"/>
          </p:nvPr>
        </p:nvSpPr>
        <p:spPr/>
        <p:txBody>
          <a:bodyPr>
            <a:normAutofit fontScale="85000" lnSpcReduction="20000"/>
          </a:bodyPr>
          <a:lstStyle/>
          <a:p>
            <a:fld id="{3DA503E3-ED70-4FC6-BB12-C36F64821145}" type="slidenum">
              <a:rPr lang="ar-SA" smtClean="0"/>
              <a:pPr/>
              <a:t>33</a:t>
            </a:fld>
            <a:endParaRPr lang="ar-SA"/>
          </a:p>
        </p:txBody>
      </p:sp>
      <p:pic>
        <p:nvPicPr>
          <p:cNvPr id="7" name="Picture 4" descr="Wallpaper%20Ramadhan%20Screen%20size%201024x768"/>
          <p:cNvPicPr>
            <a:picLocks noGrp="1" noChangeAspect="1" noChangeArrowheads="1"/>
          </p:cNvPicPr>
          <p:nvPr>
            <p:ph sz="quarter" idx="1"/>
          </p:nvPr>
        </p:nvPicPr>
        <p:blipFill>
          <a:blip r:embed="rId3" cstate="print"/>
          <a:srcRect/>
          <a:stretch>
            <a:fillRect/>
          </a:stretch>
        </p:blipFill>
        <p:spPr bwMode="auto">
          <a:xfrm>
            <a:off x="1752600" y="1571612"/>
            <a:ext cx="6096000" cy="4071966"/>
          </a:xfrm>
          <a:prstGeom prst="rect">
            <a:avLst/>
          </a:prstGeom>
          <a:noFill/>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3000" fill="hold"/>
                                        <p:tgtEl>
                                          <p:spTgt spid="7"/>
                                        </p:tgtEl>
                                        <p:attrNameLst>
                                          <p:attrName>ppt_w</p:attrName>
                                        </p:attrNameLst>
                                      </p:cBhvr>
                                      <p:tavLst>
                                        <p:tav tm="0">
                                          <p:val>
                                            <p:fltVal val="0"/>
                                          </p:val>
                                        </p:tav>
                                        <p:tav tm="100000">
                                          <p:val>
                                            <p:strVal val="#ppt_w"/>
                                          </p:val>
                                        </p:tav>
                                      </p:tavLst>
                                    </p:anim>
                                    <p:anim calcmode="lin" valueType="num">
                                      <p:cBhvr>
                                        <p:cTn id="8" dur="3000" fill="hold"/>
                                        <p:tgtEl>
                                          <p:spTgt spid="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6" presetClass="entr" presetSubtype="0" fill="hold" grpId="0" nodeType="clickEffect">
                                  <p:stCondLst>
                                    <p:cond delay="0"/>
                                  </p:stCondLst>
                                  <p:iterate type="lt">
                                    <p:tmPct val="10000"/>
                                  </p:iterate>
                                  <p:childTnLst>
                                    <p:set>
                                      <p:cBhvr>
                                        <p:cTn id="12" dur="1" fill="hold">
                                          <p:stCondLst>
                                            <p:cond delay="0"/>
                                          </p:stCondLst>
                                        </p:cTn>
                                        <p:tgtEl>
                                          <p:spTgt spid="2"/>
                                        </p:tgtEl>
                                        <p:attrNameLst>
                                          <p:attrName>style.visibility</p:attrName>
                                        </p:attrNameLst>
                                      </p:cBhvr>
                                      <p:to>
                                        <p:strVal val="visible"/>
                                      </p:to>
                                    </p:set>
                                    <p:anim by="(-#ppt_w*2)" calcmode="lin" valueType="num">
                                      <p:cBhvr rctx="PPT">
                                        <p:cTn id="13" dur="500" autoRev="1" fill="hold">
                                          <p:stCondLst>
                                            <p:cond delay="0"/>
                                          </p:stCondLst>
                                        </p:cTn>
                                        <p:tgtEl>
                                          <p:spTgt spid="2"/>
                                        </p:tgtEl>
                                        <p:attrNameLst>
                                          <p:attrName>ppt_w</p:attrName>
                                        </p:attrNameLst>
                                      </p:cBhvr>
                                    </p:anim>
                                    <p:anim by="(#ppt_w*0.50)" calcmode="lin" valueType="num">
                                      <p:cBhvr>
                                        <p:cTn id="14" dur="500" decel="50000" autoRev="1" fill="hold">
                                          <p:stCondLst>
                                            <p:cond delay="0"/>
                                          </p:stCondLst>
                                        </p:cTn>
                                        <p:tgtEl>
                                          <p:spTgt spid="2"/>
                                        </p:tgtEl>
                                        <p:attrNameLst>
                                          <p:attrName>ppt_x</p:attrName>
                                        </p:attrNameLst>
                                      </p:cBhvr>
                                    </p:anim>
                                    <p:anim from="(-#ppt_h/2)" to="(#ppt_y)" calcmode="lin" valueType="num">
                                      <p:cBhvr>
                                        <p:cTn id="15" dur="1000" fill="hold">
                                          <p:stCondLst>
                                            <p:cond delay="0"/>
                                          </p:stCondLst>
                                        </p:cTn>
                                        <p:tgtEl>
                                          <p:spTgt spid="2"/>
                                        </p:tgtEl>
                                        <p:attrNameLst>
                                          <p:attrName>ppt_y</p:attrName>
                                        </p:attrNameLst>
                                      </p:cBhvr>
                                    </p:anim>
                                    <p:animRot by="21600000">
                                      <p:cBhvr>
                                        <p:cTn id="16" dur="1000" fill="hold">
                                          <p:stCondLst>
                                            <p:cond delay="0"/>
                                          </p:stCondLst>
                                        </p:cTn>
                                        <p:tgtEl>
                                          <p:spTgt spid="2"/>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20" presetClass="emph" presetSubtype="0" fill="hold" grpId="0" nodeType="clickEffect">
                                  <p:stCondLst>
                                    <p:cond delay="0"/>
                                  </p:stCondLst>
                                  <p:iterate type="lt">
                                    <p:tmPct val="10000"/>
                                  </p:iterate>
                                  <p:childTnLst>
                                    <p:set>
                                      <p:cBhvr override="childStyle">
                                        <p:cTn id="20" dur="500" autoRev="1" fill="hold"/>
                                        <p:tgtEl>
                                          <p:spTgt spid="5"/>
                                        </p:tgtEl>
                                        <p:attrNameLst>
                                          <p:attrName>style.color</p:attrName>
                                        </p:attrNameLst>
                                      </p:cBhvr>
                                      <p:to>
                                        <p:clrVal>
                                          <a:schemeClr val="accent2"/>
                                        </p:clrVal>
                                      </p:to>
                                    </p:set>
                                    <p:set>
                                      <p:cBhvr>
                                        <p:cTn id="21" dur="500" autoRev="1" fill="hold"/>
                                        <p:tgtEl>
                                          <p:spTgt spid="5"/>
                                        </p:tgtEl>
                                        <p:attrNameLst>
                                          <p:attrName>fillcolor</p:attrName>
                                        </p:attrNameLst>
                                      </p:cBhvr>
                                      <p:to>
                                        <p:clrVal>
                                          <a:schemeClr val="accent2"/>
                                        </p:clrVal>
                                      </p:to>
                                    </p:set>
                                    <p:set>
                                      <p:cBhvr>
                                        <p:cTn id="22" dur="500" autoRev="1" fill="hold"/>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25000" b="-25000"/>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357158" y="214290"/>
            <a:ext cx="7772400" cy="914400"/>
          </a:xfrm>
        </p:spPr>
        <p:txBody>
          <a:bodyPr>
            <a:noAutofit/>
          </a:bodyPr>
          <a:lstStyle/>
          <a:p>
            <a:r>
              <a:rPr lang="ar-SA" sz="7200" b="1" dirty="0" smtClean="0">
                <a:solidFill>
                  <a:schemeClr val="accent2">
                    <a:lumMod val="50000"/>
                  </a:schemeClr>
                </a:solidFill>
                <a:cs typeface="DecoType Naskh Special" pitchFamily="2" charset="-78"/>
              </a:rPr>
              <a:t>في آخر اللقاء</a:t>
            </a:r>
            <a:endParaRPr lang="ar-SA" sz="7200" b="1" dirty="0">
              <a:solidFill>
                <a:schemeClr val="accent2">
                  <a:lumMod val="50000"/>
                </a:schemeClr>
              </a:solidFill>
              <a:cs typeface="DecoType Naskh Special" pitchFamily="2" charset="-78"/>
            </a:endParaRPr>
          </a:p>
        </p:txBody>
      </p:sp>
      <p:sp>
        <p:nvSpPr>
          <p:cNvPr id="4" name="عنصر نائب للتاريخ 3"/>
          <p:cNvSpPr>
            <a:spLocks noGrp="1"/>
          </p:cNvSpPr>
          <p:nvPr>
            <p:ph type="dt" sz="half" idx="10"/>
          </p:nvPr>
        </p:nvSpPr>
        <p:spPr/>
        <p:txBody>
          <a:bodyPr/>
          <a:lstStyle/>
          <a:p>
            <a:r>
              <a:rPr lang="ar-SA" smtClean="0"/>
              <a:t>24/08/1431</a:t>
            </a:r>
            <a:endParaRPr lang="ar-SA"/>
          </a:p>
        </p:txBody>
      </p:sp>
      <p:sp>
        <p:nvSpPr>
          <p:cNvPr id="6" name="عنصر نائب للتذييل 5"/>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4</a:t>
            </a:fld>
            <a:endParaRPr lang="ar-SA"/>
          </a:p>
        </p:txBody>
      </p:sp>
      <p:sp>
        <p:nvSpPr>
          <p:cNvPr id="3" name="عنصر نائب للمحتوى 2"/>
          <p:cNvSpPr>
            <a:spLocks noGrp="1"/>
          </p:cNvSpPr>
          <p:nvPr>
            <p:ph sz="quarter" idx="1"/>
          </p:nvPr>
        </p:nvSpPr>
        <p:spPr>
          <a:xfrm>
            <a:off x="1371632" y="642918"/>
            <a:ext cx="7772400" cy="3143272"/>
          </a:xfrm>
        </p:spPr>
        <p:txBody>
          <a:bodyPr>
            <a:normAutofit fontScale="92500" lnSpcReduction="20000"/>
          </a:bodyPr>
          <a:lstStyle/>
          <a:p>
            <a:pPr algn="ctr">
              <a:buNone/>
            </a:pPr>
            <a:endParaRPr lang="ar-SA" sz="6000" dirty="0" smtClean="0"/>
          </a:p>
          <a:p>
            <a:pPr algn="ctr">
              <a:buNone/>
            </a:pPr>
            <a:endParaRPr lang="ar-SA" sz="6000" dirty="0">
              <a:cs typeface="DecoType Naskh Swashes" pitchFamily="2" charset="-78"/>
            </a:endParaRPr>
          </a:p>
          <a:p>
            <a:pPr algn="ctr">
              <a:buNone/>
            </a:pPr>
            <a:r>
              <a:rPr lang="ar-SA" sz="6000" dirty="0" smtClean="0">
                <a:cs typeface="DecoType Naskh Swashes" pitchFamily="2" charset="-78"/>
              </a:rPr>
              <a:t>الاستعداد النفسي لشهر رمضان المبارك</a:t>
            </a:r>
          </a:p>
          <a:p>
            <a:pPr algn="ctr">
              <a:buNone/>
            </a:pPr>
            <a:r>
              <a:rPr lang="ar-SA" sz="6000" dirty="0" smtClean="0">
                <a:cs typeface="DecoType Naskh Swashes" pitchFamily="2" charset="-78"/>
              </a:rPr>
              <a:t>التخطيط الفعال لعمل الطاعات فيه</a:t>
            </a:r>
          </a:p>
          <a:p>
            <a:pPr algn="ctr">
              <a:buNone/>
            </a:pPr>
            <a:endParaRPr lang="ar-SA" sz="6000" dirty="0"/>
          </a:p>
        </p:txBody>
      </p:sp>
      <p:sp>
        <p:nvSpPr>
          <p:cNvPr id="7" name="وسيلة شرح مستطيلة مستديرة الزوايا 6"/>
          <p:cNvSpPr/>
          <p:nvPr/>
        </p:nvSpPr>
        <p:spPr>
          <a:xfrm>
            <a:off x="6500826" y="4000504"/>
            <a:ext cx="2286016" cy="1785950"/>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b="1" dirty="0" smtClean="0">
                <a:solidFill>
                  <a:srgbClr val="C00000"/>
                </a:solidFill>
                <a:cs typeface="DecoType Naskh Swashes" pitchFamily="2" charset="-78"/>
              </a:rPr>
              <a:t>ليكون رمضان شهر:</a:t>
            </a:r>
          </a:p>
          <a:p>
            <a:pPr algn="ctr"/>
            <a:r>
              <a:rPr lang="ar-SA" sz="2400" b="1" dirty="0" smtClean="0">
                <a:solidFill>
                  <a:srgbClr val="C00000"/>
                </a:solidFill>
                <a:cs typeface="DecoType Naskh Swashes" pitchFamily="2" charset="-78"/>
              </a:rPr>
              <a:t>عزة</a:t>
            </a:r>
          </a:p>
          <a:p>
            <a:pPr algn="ctr"/>
            <a:r>
              <a:rPr lang="ar-SA" sz="2400" b="1" dirty="0" smtClean="0">
                <a:solidFill>
                  <a:srgbClr val="C00000"/>
                </a:solidFill>
                <a:cs typeface="DecoType Naskh Swashes" pitchFamily="2" charset="-78"/>
              </a:rPr>
              <a:t>وعمل</a:t>
            </a:r>
          </a:p>
          <a:p>
            <a:pPr algn="ctr"/>
            <a:r>
              <a:rPr lang="ar-SA" sz="2400" b="1" dirty="0" smtClean="0">
                <a:solidFill>
                  <a:srgbClr val="C00000"/>
                </a:solidFill>
                <a:cs typeface="DecoType Naskh Swashes" pitchFamily="2" charset="-78"/>
              </a:rPr>
              <a:t>وحياة في سبيل الله</a:t>
            </a:r>
            <a:endParaRPr lang="ar-SA" sz="2400" b="1" dirty="0">
              <a:solidFill>
                <a:srgbClr val="C00000"/>
              </a:solidFill>
              <a:cs typeface="DecoType Naskh Swashes"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4" cstate="print">
            <a:alphaModFix amt="50000"/>
            <a:lum/>
          </a:blip>
          <a:srcRect/>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smtClean="0">
                <a:solidFill>
                  <a:schemeClr val="accent2">
                    <a:lumMod val="50000"/>
                  </a:schemeClr>
                </a:solidFill>
                <a:cs typeface="DecoType Naskh Special" pitchFamily="2" charset="-78"/>
              </a:rPr>
              <a:t>(مقدمات هامة)</a:t>
            </a:r>
            <a:endParaRPr lang="ar-SA" sz="7200" b="1" dirty="0">
              <a:solidFill>
                <a:schemeClr val="accent2">
                  <a:lumMod val="50000"/>
                </a:schemeClr>
              </a:solidFill>
              <a:cs typeface="DecoType Naskh Special" pitchFamily="2" charset="-78"/>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5</a:t>
            </a:fld>
            <a:endParaRPr lang="ar-SA"/>
          </a:p>
        </p:txBody>
      </p:sp>
      <p:sp>
        <p:nvSpPr>
          <p:cNvPr id="6" name="عنصر نائب للمحتوى 5"/>
          <p:cNvSpPr>
            <a:spLocks noGrp="1"/>
          </p:cNvSpPr>
          <p:nvPr>
            <p:ph sz="quarter" idx="1"/>
          </p:nvPr>
        </p:nvSpPr>
        <p:spPr>
          <a:xfrm>
            <a:off x="612648" y="2357430"/>
            <a:ext cx="8153400" cy="4495800"/>
          </a:xfrm>
        </p:spPr>
        <p:txBody>
          <a:bodyPr>
            <a:normAutofit/>
          </a:bodyPr>
          <a:lstStyle/>
          <a:p>
            <a:r>
              <a:rPr lang="ar-SA" sz="7200" b="1" dirty="0" smtClean="0">
                <a:solidFill>
                  <a:schemeClr val="accent2">
                    <a:lumMod val="75000"/>
                  </a:schemeClr>
                </a:solidFill>
                <a:cs typeface="DecoType Naskh Special" pitchFamily="2" charset="-78"/>
              </a:rPr>
              <a:t>تنظيم الجدول الرمضاني ضرورة.</a:t>
            </a:r>
          </a:p>
          <a:p>
            <a:r>
              <a:rPr lang="ar-SA" sz="7200" b="1" dirty="0" smtClean="0">
                <a:solidFill>
                  <a:schemeClr val="accent2">
                    <a:lumMod val="75000"/>
                  </a:schemeClr>
                </a:solidFill>
                <a:cs typeface="DecoType Naskh Special" pitchFamily="2" charset="-78"/>
              </a:rPr>
              <a:t>الفوضى عادة الأغبياء.</a:t>
            </a:r>
          </a:p>
          <a:p>
            <a:r>
              <a:rPr lang="ar-SA" sz="7200" b="1" dirty="0" smtClean="0">
                <a:solidFill>
                  <a:schemeClr val="accent2">
                    <a:lumMod val="75000"/>
                  </a:schemeClr>
                </a:solidFill>
                <a:cs typeface="DecoType Naskh Special" pitchFamily="2" charset="-78"/>
              </a:rPr>
              <a:t>المواسم أكثر أهمية من غيرها.</a:t>
            </a:r>
            <a:endParaRPr lang="ar-SA" sz="7200" b="1" dirty="0">
              <a:solidFill>
                <a:schemeClr val="accent2">
                  <a:lumMod val="75000"/>
                </a:schemeClr>
              </a:solidFill>
              <a:cs typeface="DecoType Naskh Special" pitchFamily="2" charset="-78"/>
            </a:endParaRPr>
          </a:p>
        </p:txBody>
      </p:sp>
    </p:spTree>
  </p:cSld>
  <p:clrMapOvr>
    <a:masterClrMapping/>
  </p:clrMapOvr>
  <p:transition spd="med">
    <p:sndAc>
      <p:stSnd>
        <p:snd r:embed="rId3" name="push.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additive="base">
                                        <p:cTn id="1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additive="base">
                                        <p:cTn id="19"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1"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 calcmode="lin" valueType="num">
                                      <p:cBhvr additive="base">
                                        <p:cTn id="2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51000"/>
            <a:lum/>
          </a:blip>
          <a:srcRect/>
          <a:tile tx="0" ty="0" sx="100000" sy="100000" flip="none" algn="tl"/>
        </a:blipFill>
        <a:effectLst/>
      </p:bgPr>
    </p:bg>
    <p:spTree>
      <p:nvGrpSpPr>
        <p:cNvPr id="1" name=""/>
        <p:cNvGrpSpPr/>
        <p:nvPr/>
      </p:nvGrpSpPr>
      <p:grpSpPr>
        <a:xfrm>
          <a:off x="0" y="0"/>
          <a:ext cx="0" cy="0"/>
          <a:chOff x="0" y="0"/>
          <a:chExt cx="0" cy="0"/>
        </a:xfrm>
      </p:grpSpPr>
      <p:sp>
        <p:nvSpPr>
          <p:cNvPr id="6" name="عنوان 5"/>
          <p:cNvSpPr>
            <a:spLocks noGrp="1"/>
          </p:cNvSpPr>
          <p:nvPr>
            <p:ph type="title"/>
          </p:nvPr>
        </p:nvSpPr>
        <p:spPr>
          <a:xfrm>
            <a:off x="500034" y="214290"/>
            <a:ext cx="7772400" cy="914400"/>
          </a:xfrm>
        </p:spPr>
        <p:txBody>
          <a:bodyPr>
            <a:noAutofit/>
          </a:bodyPr>
          <a:lstStyle/>
          <a:p>
            <a:r>
              <a:rPr lang="ar-SA" sz="7200" b="1" dirty="0" smtClean="0">
                <a:solidFill>
                  <a:schemeClr val="accent2">
                    <a:lumMod val="50000"/>
                  </a:schemeClr>
                </a:solidFill>
                <a:cs typeface="DecoType Naskh Special" pitchFamily="2" charset="-78"/>
              </a:rPr>
              <a:t>التاجر الذكي</a:t>
            </a:r>
            <a:endParaRPr lang="ar-SA" sz="7200" b="1" dirty="0">
              <a:solidFill>
                <a:schemeClr val="accent2">
                  <a:lumMod val="50000"/>
                </a:schemeClr>
              </a:solidFill>
              <a:cs typeface="DecoType Naskh Special" pitchFamily="2" charset="-78"/>
            </a:endParaRPr>
          </a:p>
        </p:txBody>
      </p:sp>
      <p:sp>
        <p:nvSpPr>
          <p:cNvPr id="3" name="عنصر نائب للتاريخ 2"/>
          <p:cNvSpPr>
            <a:spLocks noGrp="1"/>
          </p:cNvSpPr>
          <p:nvPr>
            <p:ph type="dt" sz="half" idx="10"/>
          </p:nvPr>
        </p:nvSpPr>
        <p:spPr/>
        <p:txBody>
          <a:bodyPr/>
          <a:lstStyle/>
          <a:p>
            <a:r>
              <a:rPr lang="ar-SA" dirty="0" smtClean="0"/>
              <a:t>24/08/1431</a:t>
            </a:r>
            <a:endParaRPr lang="ar-SA" dirty="0"/>
          </a:p>
        </p:txBody>
      </p:sp>
      <p:sp>
        <p:nvSpPr>
          <p:cNvPr id="4" name="عنصر نائب للتذييل 3"/>
          <p:cNvSpPr>
            <a:spLocks noGrp="1"/>
          </p:cNvSpPr>
          <p:nvPr>
            <p:ph type="ftr" sz="quarter" idx="11"/>
          </p:nvPr>
        </p:nvSpPr>
        <p:spPr/>
        <p:txBody>
          <a:bodyPr/>
          <a:lstStyle/>
          <a:p>
            <a:r>
              <a:rPr lang="ar-SA" dirty="0" smtClean="0"/>
              <a:t>رمضان .. مدرسة الثلاثين يوما</a:t>
            </a:r>
            <a:endParaRPr lang="ar-SA" dirty="0"/>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6</a:t>
            </a:fld>
            <a:endParaRPr lang="ar-SA"/>
          </a:p>
        </p:txBody>
      </p:sp>
      <p:sp>
        <p:nvSpPr>
          <p:cNvPr id="7" name="عنصر نائب للمحتوى 6"/>
          <p:cNvSpPr>
            <a:spLocks noGrp="1"/>
          </p:cNvSpPr>
          <p:nvPr>
            <p:ph sz="quarter" idx="1"/>
          </p:nvPr>
        </p:nvSpPr>
        <p:spPr/>
        <p:txBody>
          <a:bodyPr>
            <a:normAutofit fontScale="92500" lnSpcReduction="20000"/>
          </a:bodyPr>
          <a:lstStyle/>
          <a:p>
            <a:r>
              <a:rPr lang="ar-SA" sz="4000" b="1" dirty="0" smtClean="0">
                <a:solidFill>
                  <a:schemeClr val="accent2">
                    <a:lumMod val="75000"/>
                  </a:schemeClr>
                </a:solidFill>
                <a:cs typeface="DecoType Naskh Special" pitchFamily="2" charset="-78"/>
              </a:rPr>
              <a:t>يخطط لكل صفقة.</a:t>
            </a:r>
          </a:p>
          <a:p>
            <a:r>
              <a:rPr lang="ar-SA" sz="4000" b="1" dirty="0" smtClean="0">
                <a:solidFill>
                  <a:schemeClr val="accent2">
                    <a:lumMod val="75000"/>
                  </a:schemeClr>
                </a:solidFill>
                <a:cs typeface="DecoType Naskh Special" pitchFamily="2" charset="-78"/>
              </a:rPr>
              <a:t>لا يألو جهدا في خدمة تجارته.</a:t>
            </a:r>
          </a:p>
          <a:p>
            <a:r>
              <a:rPr lang="ar-SA" sz="4000" b="1" dirty="0" smtClean="0">
                <a:solidFill>
                  <a:schemeClr val="accent2">
                    <a:lumMod val="75000"/>
                  </a:schemeClr>
                </a:solidFill>
                <a:cs typeface="DecoType Naskh Special" pitchFamily="2" charset="-78"/>
              </a:rPr>
              <a:t>يحرص على أفضل الأسعار.</a:t>
            </a:r>
          </a:p>
          <a:p>
            <a:r>
              <a:rPr lang="ar-SA" sz="4000" b="1" dirty="0" smtClean="0">
                <a:solidFill>
                  <a:schemeClr val="accent2">
                    <a:lumMod val="75000"/>
                  </a:schemeClr>
                </a:solidFill>
                <a:cs typeface="DecoType Naskh Special" pitchFamily="2" charset="-78"/>
              </a:rPr>
              <a:t>يستغل المواسم الفعالة.</a:t>
            </a:r>
          </a:p>
          <a:p>
            <a:r>
              <a:rPr lang="ar-SA" sz="4000" b="1" dirty="0" smtClean="0">
                <a:solidFill>
                  <a:schemeClr val="accent2">
                    <a:lumMod val="75000"/>
                  </a:schemeClr>
                </a:solidFill>
                <a:cs typeface="DecoType Naskh Special" pitchFamily="2" charset="-78"/>
              </a:rPr>
              <a:t>يرضي من يتعامل معه.</a:t>
            </a:r>
          </a:p>
          <a:p>
            <a:pPr>
              <a:buNone/>
            </a:pPr>
            <a:endParaRPr lang="ar-SA" dirty="0" smtClean="0"/>
          </a:p>
          <a:p>
            <a:pPr algn="ctr">
              <a:buNone/>
            </a:pPr>
            <a:r>
              <a:rPr lang="ar-SA" sz="7800" b="1" dirty="0" smtClean="0">
                <a:solidFill>
                  <a:schemeClr val="accent1">
                    <a:lumMod val="75000"/>
                  </a:schemeClr>
                </a:solidFill>
                <a:latin typeface="Arabic Typesetting" pitchFamily="66" charset="-78"/>
                <a:cs typeface="Arabic Typesetting" pitchFamily="66" charset="-78"/>
              </a:rPr>
              <a:t>فأين .. المؤمن الذكي؟؟</a:t>
            </a:r>
            <a:endParaRPr lang="ar-SA" sz="7800" b="1" dirty="0">
              <a:solidFill>
                <a:schemeClr val="accent1">
                  <a:lumMod val="75000"/>
                </a:schemeClr>
              </a:solidFill>
              <a:latin typeface="Arabic Typesetting" pitchFamily="66" charset="-78"/>
              <a:cs typeface="Arabic Typesetting" pitchFamily="66" charset="-78"/>
            </a:endParaRPr>
          </a:p>
        </p:txBody>
      </p:sp>
    </p:spTree>
  </p:cSld>
  <p:clrMapOvr>
    <a:masterClrMapping/>
  </p:clrMapOvr>
  <p:transition>
    <p:cut/>
    <p:sndAc>
      <p:stSnd>
        <p:snd r:embed="rId2" name="wind.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amond(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 calcmode="lin" valueType="num">
                                      <p:cBhvr additive="base">
                                        <p:cTn id="12"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3" dur="1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
                                            <p:txEl>
                                              <p:pRg st="1" end="1"/>
                                            </p:txEl>
                                          </p:spTgt>
                                        </p:tgtEl>
                                        <p:attrNameLst>
                                          <p:attrName>style.visibility</p:attrName>
                                        </p:attrNameLst>
                                      </p:cBhvr>
                                      <p:to>
                                        <p:strVal val="visible"/>
                                      </p:to>
                                    </p:set>
                                    <p:anim calcmode="lin" valueType="num">
                                      <p:cBhvr additive="base">
                                        <p:cTn id="18"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9" dur="1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xEl>
                                              <p:pRg st="2" end="2"/>
                                            </p:txEl>
                                          </p:spTgt>
                                        </p:tgtEl>
                                        <p:attrNameLst>
                                          <p:attrName>style.visibility</p:attrName>
                                        </p:attrNameLst>
                                      </p:cBhvr>
                                      <p:to>
                                        <p:strVal val="visible"/>
                                      </p:to>
                                    </p:set>
                                    <p:anim calcmode="lin" valueType="num">
                                      <p:cBhvr additive="base">
                                        <p:cTn id="24"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5" dur="1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7">
                                            <p:txEl>
                                              <p:pRg st="3" end="3"/>
                                            </p:txEl>
                                          </p:spTgt>
                                        </p:tgtEl>
                                        <p:attrNameLst>
                                          <p:attrName>style.visibility</p:attrName>
                                        </p:attrNameLst>
                                      </p:cBhvr>
                                      <p:to>
                                        <p:strVal val="visible"/>
                                      </p:to>
                                    </p:set>
                                    <p:anim calcmode="lin" valueType="num">
                                      <p:cBhvr additive="base">
                                        <p:cTn id="30"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31" dur="1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7">
                                            <p:txEl>
                                              <p:pRg st="4" end="4"/>
                                            </p:txEl>
                                          </p:spTgt>
                                        </p:tgtEl>
                                        <p:attrNameLst>
                                          <p:attrName>style.visibility</p:attrName>
                                        </p:attrNameLst>
                                      </p:cBhvr>
                                      <p:to>
                                        <p:strVal val="visible"/>
                                      </p:to>
                                    </p:set>
                                    <p:anim calcmode="lin" valueType="num">
                                      <p:cBhvr additive="base">
                                        <p:cTn id="36"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7" dur="10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7" presetClass="entr" presetSubtype="4" fill="hold" nodeType="clickEffect">
                                  <p:stCondLst>
                                    <p:cond delay="0"/>
                                  </p:stCondLst>
                                  <p:childTnLst>
                                    <p:set>
                                      <p:cBhvr>
                                        <p:cTn id="41" dur="1" fill="hold">
                                          <p:stCondLst>
                                            <p:cond delay="0"/>
                                          </p:stCondLst>
                                        </p:cTn>
                                        <p:tgtEl>
                                          <p:spTgt spid="7">
                                            <p:txEl>
                                              <p:pRg st="6" end="6"/>
                                            </p:txEl>
                                          </p:spTgt>
                                        </p:tgtEl>
                                        <p:attrNameLst>
                                          <p:attrName>style.visibility</p:attrName>
                                        </p:attrNameLst>
                                      </p:cBhvr>
                                      <p:to>
                                        <p:strVal val="visible"/>
                                      </p:to>
                                    </p:set>
                                    <p:anim calcmode="lin" valueType="num">
                                      <p:cBhvr additive="base">
                                        <p:cTn id="42"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43" dur="10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50000"/>
            <a:lum/>
          </a:blip>
          <a:srcRect/>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smtClean="0">
                <a:solidFill>
                  <a:schemeClr val="accent2">
                    <a:lumMod val="50000"/>
                  </a:schemeClr>
                </a:solidFill>
                <a:cs typeface="DecoType Naskh Special" pitchFamily="2" charset="-78"/>
              </a:rPr>
              <a:t>المؤمن الذكي</a:t>
            </a:r>
            <a:endParaRPr lang="ar-SA" sz="7200" b="1" dirty="0">
              <a:solidFill>
                <a:schemeClr val="accent2">
                  <a:lumMod val="50000"/>
                </a:schemeClr>
              </a:solidFill>
              <a:cs typeface="DecoType Naskh Special" pitchFamily="2" charset="-78"/>
            </a:endParaRPr>
          </a:p>
        </p:txBody>
      </p:sp>
      <p:sp>
        <p:nvSpPr>
          <p:cNvPr id="4" name="عنصر نائب للتاريخ 3"/>
          <p:cNvSpPr>
            <a:spLocks noGrp="1"/>
          </p:cNvSpPr>
          <p:nvPr>
            <p:ph type="dt" sz="half" idx="10"/>
          </p:nvPr>
        </p:nvSpPr>
        <p:spPr/>
        <p:txBody>
          <a:bodyPr/>
          <a:lstStyle/>
          <a:p>
            <a:r>
              <a:rPr lang="ar-SA" smtClean="0"/>
              <a:t>24/08/1431</a:t>
            </a:r>
            <a:endParaRPr lang="ar-SA"/>
          </a:p>
        </p:txBody>
      </p:sp>
      <p:sp>
        <p:nvSpPr>
          <p:cNvPr id="5" name="عنصر نائب للتذييل 4"/>
          <p:cNvSpPr>
            <a:spLocks noGrp="1"/>
          </p:cNvSpPr>
          <p:nvPr>
            <p:ph type="ftr" sz="quarter" idx="11"/>
          </p:nvPr>
        </p:nvSpPr>
        <p:spPr/>
        <p:txBody>
          <a:bodyPr/>
          <a:lstStyle/>
          <a:p>
            <a:r>
              <a:rPr lang="ar-SA" smtClean="0"/>
              <a:t>رمضان .. مدرسة الثلاثين يوما</a:t>
            </a:r>
            <a:endParaRPr lang="ar-SA"/>
          </a:p>
        </p:txBody>
      </p:sp>
      <p:sp>
        <p:nvSpPr>
          <p:cNvPr id="6" name="عنصر نائب لرقم الشريحة 5"/>
          <p:cNvSpPr>
            <a:spLocks noGrp="1"/>
          </p:cNvSpPr>
          <p:nvPr>
            <p:ph type="sldNum" sz="quarter" idx="12"/>
          </p:nvPr>
        </p:nvSpPr>
        <p:spPr/>
        <p:txBody>
          <a:bodyPr>
            <a:normAutofit fontScale="85000" lnSpcReduction="20000"/>
          </a:bodyPr>
          <a:lstStyle/>
          <a:p>
            <a:fld id="{3DA503E3-ED70-4FC6-BB12-C36F64821145}" type="slidenum">
              <a:rPr lang="ar-SA" smtClean="0"/>
              <a:pPr/>
              <a:t>7</a:t>
            </a:fld>
            <a:endParaRPr lang="ar-SA"/>
          </a:p>
        </p:txBody>
      </p:sp>
      <p:sp>
        <p:nvSpPr>
          <p:cNvPr id="3" name="عنصر نائب للمحتوى 2"/>
          <p:cNvSpPr>
            <a:spLocks noGrp="1"/>
          </p:cNvSpPr>
          <p:nvPr>
            <p:ph sz="quarter" idx="1"/>
          </p:nvPr>
        </p:nvSpPr>
        <p:spPr>
          <a:xfrm>
            <a:off x="612648" y="1790720"/>
            <a:ext cx="8153400" cy="4495800"/>
          </a:xfrm>
        </p:spPr>
        <p:txBody>
          <a:bodyPr>
            <a:normAutofit lnSpcReduction="10000"/>
          </a:bodyPr>
          <a:lstStyle/>
          <a:p>
            <a:pPr>
              <a:buNone/>
            </a:pPr>
            <a:r>
              <a:rPr lang="ar-SA" sz="4400" b="1" dirty="0" smtClean="0">
                <a:solidFill>
                  <a:schemeClr val="accent2">
                    <a:lumMod val="75000"/>
                  </a:schemeClr>
                </a:solidFill>
                <a:cs typeface="DecoType Naskh Special" pitchFamily="2" charset="-78"/>
              </a:rPr>
              <a:t>يتاجر مع ربه</a:t>
            </a:r>
          </a:p>
          <a:p>
            <a:pPr>
              <a:buNone/>
            </a:pPr>
            <a:r>
              <a:rPr lang="ar-SA" sz="4400" b="1" dirty="0" smtClean="0">
                <a:solidFill>
                  <a:schemeClr val="accent2">
                    <a:lumMod val="75000"/>
                  </a:schemeClr>
                </a:solidFill>
                <a:cs typeface="DecoType Naskh Special" pitchFamily="2" charset="-78"/>
              </a:rPr>
              <a:t>كما يتاجر أهل الدنيا في دنياهم</a:t>
            </a:r>
          </a:p>
          <a:p>
            <a:pPr algn="ctr">
              <a:buNone/>
            </a:pPr>
            <a:endParaRPr lang="ar-SA" sz="4400" b="1" dirty="0" smtClean="0">
              <a:solidFill>
                <a:schemeClr val="accent2">
                  <a:lumMod val="75000"/>
                </a:schemeClr>
              </a:solidFill>
              <a:cs typeface="DecoType Naskh Special" pitchFamily="2" charset="-78"/>
            </a:endParaRPr>
          </a:p>
          <a:p>
            <a:pPr>
              <a:buNone/>
            </a:pPr>
            <a:r>
              <a:rPr lang="ar-SA" sz="4400" b="1" dirty="0" smtClean="0">
                <a:solidFill>
                  <a:schemeClr val="accent2">
                    <a:lumMod val="75000"/>
                  </a:schemeClr>
                </a:solidFill>
                <a:cs typeface="DecoType Naskh Special" pitchFamily="2" charset="-78"/>
              </a:rPr>
              <a:t>ولكنها</a:t>
            </a:r>
            <a:endParaRPr lang="ar-SA" sz="4000" dirty="0" smtClean="0"/>
          </a:p>
          <a:p>
            <a:pPr algn="ctr">
              <a:buNone/>
            </a:pPr>
            <a:r>
              <a:rPr lang="ar-SA" sz="9600" b="1" dirty="0" smtClean="0">
                <a:solidFill>
                  <a:schemeClr val="accent1">
                    <a:lumMod val="75000"/>
                  </a:schemeClr>
                </a:solidFill>
                <a:latin typeface="Arabic Typesetting" pitchFamily="66" charset="-78"/>
                <a:cs typeface="DecoType Naskh Swashes" pitchFamily="2" charset="-78"/>
              </a:rPr>
              <a:t>تجارة لن تبور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6" presetClass="entr" presetSubtype="0" fill="hold" nodeType="click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by="(-#ppt_w*2)" calcmode="lin" valueType="num">
                                      <p:cBhvr rctx="PPT">
                                        <p:cTn id="13" dur="500" autoRev="1" fill="hold">
                                          <p:stCondLst>
                                            <p:cond delay="0"/>
                                          </p:stCondLst>
                                        </p:cTn>
                                        <p:tgtEl>
                                          <p:spTgt spid="3">
                                            <p:txEl>
                                              <p:pRg st="0" end="0"/>
                                            </p:txEl>
                                          </p:spTgt>
                                        </p:tgtEl>
                                        <p:attrNameLst>
                                          <p:attrName>ppt_w</p:attrName>
                                        </p:attrNameLst>
                                      </p:cBhvr>
                                    </p:anim>
                                    <p:anim by="(#ppt_w*0.50)" calcmode="lin" valueType="num">
                                      <p:cBhvr>
                                        <p:cTn id="14" dur="500" decel="50000" autoRev="1" fill="hold">
                                          <p:stCondLst>
                                            <p:cond delay="0"/>
                                          </p:stCondLst>
                                        </p:cTn>
                                        <p:tgtEl>
                                          <p:spTgt spid="3">
                                            <p:txEl>
                                              <p:pRg st="0" end="0"/>
                                            </p:txEl>
                                          </p:spTgt>
                                        </p:tgtEl>
                                        <p:attrNameLst>
                                          <p:attrName>ppt_x</p:attrName>
                                        </p:attrNameLst>
                                      </p:cBhvr>
                                    </p:anim>
                                    <p:anim from="(-#ppt_h/2)" to="(#ppt_y)" calcmode="lin" valueType="num">
                                      <p:cBhvr>
                                        <p:cTn id="15" dur="1000" fill="hold">
                                          <p:stCondLst>
                                            <p:cond delay="0"/>
                                          </p:stCondLst>
                                        </p:cTn>
                                        <p:tgtEl>
                                          <p:spTgt spid="3">
                                            <p:txEl>
                                              <p:pRg st="0" end="0"/>
                                            </p:txEl>
                                          </p:spTgt>
                                        </p:tgtEl>
                                        <p:attrNameLst>
                                          <p:attrName>ppt_y</p:attrName>
                                        </p:attrNameLst>
                                      </p:cBhvr>
                                    </p:anim>
                                    <p:animRot by="21600000">
                                      <p:cBhvr>
                                        <p:cTn id="16" dur="1000" fill="hold">
                                          <p:stCondLst>
                                            <p:cond delay="0"/>
                                          </p:stCondLst>
                                        </p:cTn>
                                        <p:tgtEl>
                                          <p:spTgt spid="3">
                                            <p:txEl>
                                              <p:pRg st="0" end="0"/>
                                            </p:txEl>
                                          </p:spTgt>
                                        </p:tgtEl>
                                        <p:attrNameLst>
                                          <p:attrName>r</p:attrName>
                                        </p:attrNameLst>
                                      </p:cBhvr>
                                    </p:animRot>
                                  </p:childTnLst>
                                </p:cTn>
                              </p:par>
                              <p:par>
                                <p:cTn id="17" presetID="56" presetClass="entr" presetSubtype="0" fill="hold" nodeType="withEffect">
                                  <p:stCondLst>
                                    <p:cond delay="0"/>
                                  </p:stCondLst>
                                  <p:iterate type="lt">
                                    <p:tmPct val="10000"/>
                                  </p:iterate>
                                  <p:childTnLst>
                                    <p:set>
                                      <p:cBhvr>
                                        <p:cTn id="18" dur="1" fill="hold">
                                          <p:stCondLst>
                                            <p:cond delay="0"/>
                                          </p:stCondLst>
                                        </p:cTn>
                                        <p:tgtEl>
                                          <p:spTgt spid="3">
                                            <p:txEl>
                                              <p:pRg st="1" end="1"/>
                                            </p:txEl>
                                          </p:spTgt>
                                        </p:tgtEl>
                                        <p:attrNameLst>
                                          <p:attrName>style.visibility</p:attrName>
                                        </p:attrNameLst>
                                      </p:cBhvr>
                                      <p:to>
                                        <p:strVal val="visible"/>
                                      </p:to>
                                    </p:set>
                                    <p:anim by="(-#ppt_w*2)" calcmode="lin" valueType="num">
                                      <p:cBhvr rctx="PPT">
                                        <p:cTn id="19" dur="500" autoRev="1" fill="hold">
                                          <p:stCondLst>
                                            <p:cond delay="0"/>
                                          </p:stCondLst>
                                        </p:cTn>
                                        <p:tgtEl>
                                          <p:spTgt spid="3">
                                            <p:txEl>
                                              <p:pRg st="1" end="1"/>
                                            </p:txEl>
                                          </p:spTgt>
                                        </p:tgtEl>
                                        <p:attrNameLst>
                                          <p:attrName>ppt_w</p:attrName>
                                        </p:attrNameLst>
                                      </p:cBhvr>
                                    </p:anim>
                                    <p:anim by="(#ppt_w*0.50)" calcmode="lin" valueType="num">
                                      <p:cBhvr>
                                        <p:cTn id="20" dur="500" decel="50000" autoRev="1" fill="hold">
                                          <p:stCondLst>
                                            <p:cond delay="0"/>
                                          </p:stCondLst>
                                        </p:cTn>
                                        <p:tgtEl>
                                          <p:spTgt spid="3">
                                            <p:txEl>
                                              <p:pRg st="1" end="1"/>
                                            </p:txEl>
                                          </p:spTgt>
                                        </p:tgtEl>
                                        <p:attrNameLst>
                                          <p:attrName>ppt_x</p:attrName>
                                        </p:attrNameLst>
                                      </p:cBhvr>
                                    </p:anim>
                                    <p:anim from="(-#ppt_h/2)" to="(#ppt_y)" calcmode="lin" valueType="num">
                                      <p:cBhvr>
                                        <p:cTn id="21" dur="1000" fill="hold">
                                          <p:stCondLst>
                                            <p:cond delay="0"/>
                                          </p:stCondLst>
                                        </p:cTn>
                                        <p:tgtEl>
                                          <p:spTgt spid="3">
                                            <p:txEl>
                                              <p:pRg st="1" end="1"/>
                                            </p:txEl>
                                          </p:spTgt>
                                        </p:tgtEl>
                                        <p:attrNameLst>
                                          <p:attrName>ppt_y</p:attrName>
                                        </p:attrNameLst>
                                      </p:cBhvr>
                                    </p:anim>
                                    <p:animRot by="21600000">
                                      <p:cBhvr>
                                        <p:cTn id="22" dur="1000" fill="hold">
                                          <p:stCondLst>
                                            <p:cond delay="0"/>
                                          </p:stCondLst>
                                        </p:cTn>
                                        <p:tgtEl>
                                          <p:spTgt spid="3">
                                            <p:txEl>
                                              <p:pRg st="1" end="1"/>
                                            </p:txEl>
                                          </p:spTgt>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7"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7" presetClass="entr" presetSubtype="4"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1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0000"/>
            <a:lum/>
          </a:blip>
          <a:srcRect/>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r>
              <a:rPr lang="ar-SA" sz="7200" b="1" dirty="0" err="1" smtClean="0">
                <a:solidFill>
                  <a:schemeClr val="accent2">
                    <a:lumMod val="50000"/>
                  </a:schemeClr>
                </a:solidFill>
                <a:cs typeface="DecoType Naskh Special" pitchFamily="2" charset="-78"/>
              </a:rPr>
              <a:t>غطة</a:t>
            </a:r>
            <a:r>
              <a:rPr lang="ar-SA" sz="7200" b="1" dirty="0" smtClean="0">
                <a:solidFill>
                  <a:schemeClr val="accent2">
                    <a:lumMod val="50000"/>
                  </a:schemeClr>
                </a:solidFill>
                <a:cs typeface="DecoType Naskh Special" pitchFamily="2" charset="-78"/>
              </a:rPr>
              <a:t> من جهبذ</a:t>
            </a:r>
            <a:endParaRPr lang="ar-SA" sz="7200" b="1" dirty="0">
              <a:solidFill>
                <a:schemeClr val="accent2">
                  <a:lumMod val="50000"/>
                </a:schemeClr>
              </a:solidFill>
              <a:cs typeface="DecoType Naskh Special" pitchFamily="2" charset="-78"/>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dirty="0" smtClean="0"/>
              <a:t>رمضان .. مدرسة الثلاثين يوما</a:t>
            </a:r>
            <a:endParaRPr lang="ar-SA" dirty="0"/>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8</a:t>
            </a:fld>
            <a:endParaRPr lang="ar-SA"/>
          </a:p>
        </p:txBody>
      </p:sp>
      <p:sp>
        <p:nvSpPr>
          <p:cNvPr id="6" name="عنصر نائب للمحتوى 5"/>
          <p:cNvSpPr>
            <a:spLocks noGrp="1"/>
          </p:cNvSpPr>
          <p:nvPr>
            <p:ph sz="quarter" idx="1"/>
          </p:nvPr>
        </p:nvSpPr>
        <p:spPr/>
        <p:txBody>
          <a:bodyPr>
            <a:normAutofit/>
          </a:bodyPr>
          <a:lstStyle/>
          <a:p>
            <a:pPr algn="just">
              <a:buNone/>
            </a:pPr>
            <a:r>
              <a:rPr lang="ar-SA" sz="4400" b="1" dirty="0" smtClean="0">
                <a:latin typeface="Arabic Typesetting" pitchFamily="66" charset="-78"/>
                <a:cs typeface="Arabic Typesetting" pitchFamily="66" charset="-78"/>
              </a:rPr>
              <a:t>      </a:t>
            </a:r>
            <a:r>
              <a:rPr lang="ar-SA" sz="4400" b="1" dirty="0" smtClean="0">
                <a:solidFill>
                  <a:schemeClr val="accent2">
                    <a:lumMod val="75000"/>
                  </a:schemeClr>
                </a:solidFill>
                <a:latin typeface="Arabic Typesetting" pitchFamily="66" charset="-78"/>
                <a:cs typeface="Arabic Typesetting" pitchFamily="66" charset="-78"/>
              </a:rPr>
              <a:t>في صيد الخاطر:</a:t>
            </a:r>
          </a:p>
          <a:p>
            <a:pPr algn="just">
              <a:buNone/>
            </a:pPr>
            <a:r>
              <a:rPr lang="ar-SA" sz="4400" b="1" dirty="0" smtClean="0">
                <a:solidFill>
                  <a:schemeClr val="accent2">
                    <a:lumMod val="75000"/>
                  </a:schemeClr>
                </a:solidFill>
                <a:latin typeface="Arabic Typesetting" pitchFamily="66" charset="-78"/>
                <a:cs typeface="Arabic Typesetting" pitchFamily="66" charset="-78"/>
              </a:rPr>
              <a:t>      يقول الإمام ابن </a:t>
            </a:r>
            <a:r>
              <a:rPr lang="ar-SA" sz="4400" b="1" dirty="0" err="1" smtClean="0">
                <a:solidFill>
                  <a:schemeClr val="accent2">
                    <a:lumMod val="75000"/>
                  </a:schemeClr>
                </a:solidFill>
                <a:latin typeface="Arabic Typesetting" pitchFamily="66" charset="-78"/>
                <a:cs typeface="Arabic Typesetting" pitchFamily="66" charset="-78"/>
              </a:rPr>
              <a:t>الجوزي</a:t>
            </a:r>
            <a:r>
              <a:rPr lang="ar-SA" sz="4400" b="1" dirty="0" smtClean="0">
                <a:solidFill>
                  <a:schemeClr val="accent2">
                    <a:lumMod val="75000"/>
                  </a:schemeClr>
                </a:solidFill>
                <a:latin typeface="Arabic Typesetting" pitchFamily="66" charset="-78"/>
                <a:cs typeface="Arabic Typesetting" pitchFamily="66" charset="-78"/>
              </a:rPr>
              <a:t> رحمه الله:</a:t>
            </a:r>
          </a:p>
          <a:p>
            <a:pPr algn="just">
              <a:buNone/>
            </a:pPr>
            <a:r>
              <a:rPr lang="ar-SA" sz="4400" b="1" dirty="0" smtClean="0">
                <a:solidFill>
                  <a:schemeClr val="accent2">
                    <a:lumMod val="75000"/>
                  </a:schemeClr>
                </a:solidFill>
                <a:latin typeface="Arabic Typesetting" pitchFamily="66" charset="-78"/>
                <a:cs typeface="Arabic Typesetting" pitchFamily="66" charset="-78"/>
              </a:rPr>
              <a:t>      مثل الشهور </a:t>
            </a:r>
            <a:r>
              <a:rPr lang="ar-SA" sz="4400" b="1" dirty="0" err="1" smtClean="0">
                <a:solidFill>
                  <a:schemeClr val="accent2">
                    <a:lumMod val="75000"/>
                  </a:schemeClr>
                </a:solidFill>
                <a:latin typeface="Arabic Typesetting" pitchFamily="66" charset="-78"/>
                <a:cs typeface="Arabic Typesetting" pitchFamily="66" charset="-78"/>
              </a:rPr>
              <a:t>الإثني</a:t>
            </a:r>
            <a:r>
              <a:rPr lang="ar-SA" sz="4400" b="1" dirty="0" smtClean="0">
                <a:solidFill>
                  <a:schemeClr val="accent2">
                    <a:lumMod val="75000"/>
                  </a:schemeClr>
                </a:solidFill>
                <a:latin typeface="Arabic Typesetting" pitchFamily="66" charset="-78"/>
                <a:cs typeface="Arabic Typesetting" pitchFamily="66" charset="-78"/>
              </a:rPr>
              <a:t> عشر كمثل أولاد يعقوب , وكما أن يوسف أحب اولاد يعقوب إليه كذلك رمضان أحب الشهور إلى الله , وكما غفر لهم بدعوة واحد منهم وهو يوسف كذلك يغفر ذنوب أحد عشر شهرا ببركة شهر رمضان.</a:t>
            </a:r>
            <a:endParaRPr lang="ar-SA" sz="4400" b="1" dirty="0">
              <a:solidFill>
                <a:schemeClr val="accent2">
                  <a:lumMod val="75000"/>
                </a:schemeClr>
              </a:solidFill>
              <a:latin typeface="Arabic Typesetting" pitchFamily="66" charset="-78"/>
              <a:cs typeface="Arabic Typesetting" pitchFamily="66" charset="-78"/>
            </a:endParaRPr>
          </a:p>
        </p:txBody>
      </p:sp>
      <p:sp>
        <p:nvSpPr>
          <p:cNvPr id="7" name="مستطيل مستدير الزوايا 6"/>
          <p:cNvSpPr/>
          <p:nvPr/>
        </p:nvSpPr>
        <p:spPr>
          <a:xfrm>
            <a:off x="214282" y="5572140"/>
            <a:ext cx="3429024" cy="914400"/>
          </a:xfrm>
          <a:prstGeom prst="roundRect">
            <a:avLst/>
          </a:prstGeom>
        </p:spPr>
        <p:style>
          <a:lnRef idx="3">
            <a:schemeClr val="lt1"/>
          </a:lnRef>
          <a:fillRef idx="1">
            <a:schemeClr val="accent2"/>
          </a:fillRef>
          <a:effectRef idx="1">
            <a:schemeClr val="accent2"/>
          </a:effectRef>
          <a:fontRef idx="minor">
            <a:schemeClr val="lt1"/>
          </a:fontRef>
        </p:style>
        <p:txBody>
          <a:bodyPr rtlCol="1" anchor="ctr"/>
          <a:lstStyle/>
          <a:p>
            <a:pPr algn="ctr"/>
            <a:r>
              <a:rPr lang="ar-SA" sz="3600" dirty="0" smtClean="0">
                <a:solidFill>
                  <a:schemeClr val="accent1">
                    <a:lumMod val="50000"/>
                  </a:schemeClr>
                </a:solidFill>
                <a:latin typeface="Tahoma" pitchFamily="34" charset="0"/>
                <a:cs typeface="Tahoma" pitchFamily="34" charset="0"/>
              </a:rPr>
              <a:t>وما أكثر فضائله!!</a:t>
            </a:r>
            <a:endParaRPr lang="ar-SA" sz="3600" dirty="0">
              <a:solidFill>
                <a:schemeClr val="accent1">
                  <a:lumMod val="50000"/>
                </a:schemeClr>
              </a:solidFill>
              <a:latin typeface="Tahoma" pitchFamily="34" charset="0"/>
              <a:cs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8" presetClass="entr" presetSubtype="0" accel="50000" fill="hold"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p:cTn id="13" dur="1000" fill="hold"/>
                                        <p:tgtEl>
                                          <p:spTgt spid="6">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6">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6">
                                            <p:txEl>
                                              <p:pRg st="0" end="0"/>
                                            </p:txEl>
                                          </p:spTgt>
                                        </p:tgtEl>
                                        <p:attrNameLst>
                                          <p:attrName>ppt_y</p:attrName>
                                        </p:attrNameLst>
                                      </p:cBhvr>
                                      <p:tavLst>
                                        <p:tav tm="0">
                                          <p:val>
                                            <p:strVal val="#ppt_y"/>
                                          </p:val>
                                        </p:tav>
                                        <p:tav tm="100000">
                                          <p:val>
                                            <p:strVal val="#ppt_y"/>
                                          </p:val>
                                        </p:tav>
                                      </p:tavLst>
                                    </p:anim>
                                    <p:animEffect transition="in" filter="fade">
                                      <p:cBhvr>
                                        <p:cTn id="16" dur="1000"/>
                                        <p:tgtEl>
                                          <p:spTgt spid="6">
                                            <p:txEl>
                                              <p:pRg st="0" end="0"/>
                                            </p:txEl>
                                          </p:spTgt>
                                        </p:tgtEl>
                                      </p:cBhvr>
                                    </p:animEffect>
                                  </p:childTnLst>
                                </p:cTn>
                              </p:par>
                              <p:par>
                                <p:cTn id="17" presetID="25" presetClass="entr" presetSubtype="0" fill="hold" nodeType="with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anim calcmode="lin" valueType="num">
                                      <p:cBhvr>
                                        <p:cTn id="19" dur="500" decel="50000" fill="hold">
                                          <p:stCondLst>
                                            <p:cond delay="0"/>
                                          </p:stCondLst>
                                        </p:cTn>
                                        <p:tgtEl>
                                          <p:spTgt spid="6">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6">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6">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6">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6">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6">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6">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6">
                                            <p:txEl>
                                              <p:pRg st="1" end="1"/>
                                            </p:txEl>
                                          </p:spTgt>
                                        </p:tgtEl>
                                      </p:cBhvr>
                                    </p:animEffect>
                                  </p:childTnLst>
                                </p:cTn>
                              </p:par>
                              <p:par>
                                <p:cTn id="27" presetID="25" presetClass="entr" presetSubtype="0" fill="hold" nodeType="withEffect">
                                  <p:stCondLst>
                                    <p:cond delay="0"/>
                                  </p:stCondLst>
                                  <p:childTnLst>
                                    <p:set>
                                      <p:cBhvr>
                                        <p:cTn id="28" dur="1" fill="hold">
                                          <p:stCondLst>
                                            <p:cond delay="0"/>
                                          </p:stCondLst>
                                        </p:cTn>
                                        <p:tgtEl>
                                          <p:spTgt spid="6">
                                            <p:txEl>
                                              <p:pRg st="2" end="2"/>
                                            </p:txEl>
                                          </p:spTgt>
                                        </p:tgtEl>
                                        <p:attrNameLst>
                                          <p:attrName>style.visibility</p:attrName>
                                        </p:attrNameLst>
                                      </p:cBhvr>
                                      <p:to>
                                        <p:strVal val="visible"/>
                                      </p:to>
                                    </p:set>
                                    <p:anim calcmode="lin" valueType="num">
                                      <p:cBhvr>
                                        <p:cTn id="29" dur="500" decel="50000" fill="hold">
                                          <p:stCondLst>
                                            <p:cond delay="0"/>
                                          </p:stCondLst>
                                        </p:cTn>
                                        <p:tgtEl>
                                          <p:spTgt spid="6">
                                            <p:txEl>
                                              <p:pRg st="2" end="2"/>
                                            </p:txEl>
                                          </p:spTgt>
                                        </p:tgtEl>
                                        <p:attrNameLst>
                                          <p:attrName>style.rotation</p:attrName>
                                        </p:attrNameLst>
                                      </p:cBhvr>
                                      <p:tavLst>
                                        <p:tav tm="0">
                                          <p:val>
                                            <p:fltVal val="-90"/>
                                          </p:val>
                                        </p:tav>
                                        <p:tav tm="100000">
                                          <p:val>
                                            <p:fltVal val="0"/>
                                          </p:val>
                                        </p:tav>
                                      </p:tavLst>
                                    </p:anim>
                                    <p:anim calcmode="lin" valueType="num">
                                      <p:cBhvr>
                                        <p:cTn id="30" dur="500" decel="50000" fill="hold">
                                          <p:stCondLst>
                                            <p:cond delay="0"/>
                                          </p:stCondLst>
                                        </p:cTn>
                                        <p:tgtEl>
                                          <p:spTgt spid="6">
                                            <p:txEl>
                                              <p:pRg st="2" end="2"/>
                                            </p:txEl>
                                          </p:spTgt>
                                        </p:tgtEl>
                                        <p:attrNameLst>
                                          <p:attrName>ppt_w</p:attrName>
                                        </p:attrNameLst>
                                      </p:cBhvr>
                                      <p:tavLst>
                                        <p:tav tm="0">
                                          <p:val>
                                            <p:strVal val="#ppt_w"/>
                                          </p:val>
                                        </p:tav>
                                        <p:tav tm="100000">
                                          <p:val>
                                            <p:strVal val="#ppt_w*.05"/>
                                          </p:val>
                                        </p:tav>
                                      </p:tavLst>
                                    </p:anim>
                                    <p:anim calcmode="lin" valueType="num">
                                      <p:cBhvr>
                                        <p:cTn id="31" dur="500" accel="50000" fill="hold">
                                          <p:stCondLst>
                                            <p:cond delay="500"/>
                                          </p:stCondLst>
                                        </p:cTn>
                                        <p:tgtEl>
                                          <p:spTgt spid="6">
                                            <p:txEl>
                                              <p:pRg st="2" end="2"/>
                                            </p:txEl>
                                          </p:spTgt>
                                        </p:tgtEl>
                                        <p:attrNameLst>
                                          <p:attrName>ppt_w</p:attrName>
                                        </p:attrNameLst>
                                      </p:cBhvr>
                                      <p:tavLst>
                                        <p:tav tm="0">
                                          <p:val>
                                            <p:strVal val="#ppt_w*.05"/>
                                          </p:val>
                                        </p:tav>
                                        <p:tav tm="100000">
                                          <p:val>
                                            <p:strVal val="#ppt_w"/>
                                          </p:val>
                                        </p:tav>
                                      </p:tavLst>
                                    </p:anim>
                                    <p:anim calcmode="lin" valueType="num">
                                      <p:cBhvr>
                                        <p:cTn id="32" dur="1000" fill="hold"/>
                                        <p:tgtEl>
                                          <p:spTgt spid="6">
                                            <p:txEl>
                                              <p:pRg st="2" end="2"/>
                                            </p:txEl>
                                          </p:spTgt>
                                        </p:tgtEl>
                                        <p:attrNameLst>
                                          <p:attrName>ppt_h</p:attrName>
                                        </p:attrNameLst>
                                      </p:cBhvr>
                                      <p:tavLst>
                                        <p:tav tm="0">
                                          <p:val>
                                            <p:strVal val="#ppt_h"/>
                                          </p:val>
                                        </p:tav>
                                        <p:tav tm="100000">
                                          <p:val>
                                            <p:strVal val="#ppt_h"/>
                                          </p:val>
                                        </p:tav>
                                      </p:tavLst>
                                    </p:anim>
                                    <p:anim calcmode="lin" valueType="num">
                                      <p:cBhvr>
                                        <p:cTn id="33" dur="500" decel="50000" fill="hold">
                                          <p:stCondLst>
                                            <p:cond delay="0"/>
                                          </p:stCondLst>
                                        </p:cTn>
                                        <p:tgtEl>
                                          <p:spTgt spid="6">
                                            <p:txEl>
                                              <p:pRg st="2" end="2"/>
                                            </p:txEl>
                                          </p:spTgt>
                                        </p:tgtEl>
                                        <p:attrNameLst>
                                          <p:attrName>ppt_x</p:attrName>
                                        </p:attrNameLst>
                                      </p:cBhvr>
                                      <p:tavLst>
                                        <p:tav tm="0">
                                          <p:val>
                                            <p:strVal val="#ppt_x+.4"/>
                                          </p:val>
                                        </p:tav>
                                        <p:tav tm="100000">
                                          <p:val>
                                            <p:strVal val="#ppt_x"/>
                                          </p:val>
                                        </p:tav>
                                      </p:tavLst>
                                    </p:anim>
                                    <p:anim calcmode="lin" valueType="num">
                                      <p:cBhvr>
                                        <p:cTn id="34" dur="500" decel="50000" fill="hold">
                                          <p:stCondLst>
                                            <p:cond delay="0"/>
                                          </p:stCondLst>
                                        </p:cTn>
                                        <p:tgtEl>
                                          <p:spTgt spid="6">
                                            <p:txEl>
                                              <p:pRg st="2" end="2"/>
                                            </p:txEl>
                                          </p:spTgt>
                                        </p:tgtEl>
                                        <p:attrNameLst>
                                          <p:attrName>ppt_y</p:attrName>
                                        </p:attrNameLst>
                                      </p:cBhvr>
                                      <p:tavLst>
                                        <p:tav tm="0">
                                          <p:val>
                                            <p:strVal val="#ppt_y-.2"/>
                                          </p:val>
                                        </p:tav>
                                        <p:tav tm="100000">
                                          <p:val>
                                            <p:strVal val="#ppt_y+.1"/>
                                          </p:val>
                                        </p:tav>
                                      </p:tavLst>
                                    </p:anim>
                                    <p:anim calcmode="lin" valueType="num">
                                      <p:cBhvr>
                                        <p:cTn id="35" dur="500" accel="50000" fill="hold">
                                          <p:stCondLst>
                                            <p:cond delay="500"/>
                                          </p:stCondLst>
                                        </p:cTn>
                                        <p:tgtEl>
                                          <p:spTgt spid="6">
                                            <p:txEl>
                                              <p:pRg st="2" end="2"/>
                                            </p:txEl>
                                          </p:spTgt>
                                        </p:tgtEl>
                                        <p:attrNameLst>
                                          <p:attrName>ppt_y</p:attrName>
                                        </p:attrNameLst>
                                      </p:cBhvr>
                                      <p:tavLst>
                                        <p:tav tm="0">
                                          <p:val>
                                            <p:strVal val="#ppt_y+.1"/>
                                          </p:val>
                                        </p:tav>
                                        <p:tav tm="100000">
                                          <p:val>
                                            <p:strVal val="#ppt_y"/>
                                          </p:val>
                                        </p:tav>
                                      </p:tavLst>
                                    </p:anim>
                                    <p:animEffect transition="in" filter="fade">
                                      <p:cBhvr>
                                        <p:cTn id="36" dur="1000" decel="50000">
                                          <p:stCondLst>
                                            <p:cond delay="0"/>
                                          </p:stCondLst>
                                        </p:cTn>
                                        <p:tgtEl>
                                          <p:spTgt spid="6">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7" presetClass="entr" presetSubtype="4" fill="hold" grpId="2" nodeType="click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additive="base">
                                        <p:cTn id="41" dur="1000" fill="hold"/>
                                        <p:tgtEl>
                                          <p:spTgt spid="7"/>
                                        </p:tgtEl>
                                        <p:attrNameLst>
                                          <p:attrName>ppt_x</p:attrName>
                                        </p:attrNameLst>
                                      </p:cBhvr>
                                      <p:tavLst>
                                        <p:tav tm="0">
                                          <p:val>
                                            <p:strVal val="#ppt_x"/>
                                          </p:val>
                                        </p:tav>
                                        <p:tav tm="100000">
                                          <p:val>
                                            <p:strVal val="#ppt_x"/>
                                          </p:val>
                                        </p:tav>
                                      </p:tavLst>
                                    </p:anim>
                                    <p:anim calcmode="lin" valueType="num">
                                      <p:cBhvr additive="base">
                                        <p:cTn id="42"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2"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6000"/>
            <a:lum/>
          </a:blip>
          <a:srcRect/>
          <a:tile tx="0" ty="0" sx="100000" sy="100000" flip="none" algn="tl"/>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214290"/>
            <a:ext cx="8153400" cy="990600"/>
          </a:xfrm>
        </p:spPr>
        <p:txBody>
          <a:bodyPr>
            <a:noAutofit/>
          </a:bodyPr>
          <a:lstStyle/>
          <a:p>
            <a:r>
              <a:rPr lang="ar-SA" sz="7200" b="1" dirty="0" smtClean="0">
                <a:solidFill>
                  <a:schemeClr val="accent2">
                    <a:lumMod val="50000"/>
                  </a:schemeClr>
                </a:solidFill>
                <a:cs typeface="DecoType Naskh Special" pitchFamily="2" charset="-78"/>
              </a:rPr>
              <a:t>وقفة محاسبة</a:t>
            </a:r>
            <a:endParaRPr lang="ar-SA" sz="7200" b="1" dirty="0">
              <a:solidFill>
                <a:schemeClr val="accent2">
                  <a:lumMod val="50000"/>
                </a:schemeClr>
              </a:solidFill>
              <a:cs typeface="DecoType Naskh Special" pitchFamily="2" charset="-78"/>
            </a:endParaRPr>
          </a:p>
        </p:txBody>
      </p:sp>
      <p:sp>
        <p:nvSpPr>
          <p:cNvPr id="3" name="عنصر نائب للتاريخ 2"/>
          <p:cNvSpPr>
            <a:spLocks noGrp="1"/>
          </p:cNvSpPr>
          <p:nvPr>
            <p:ph type="dt" sz="half" idx="10"/>
          </p:nvPr>
        </p:nvSpPr>
        <p:spPr/>
        <p:txBody>
          <a:bodyPr/>
          <a:lstStyle/>
          <a:p>
            <a:r>
              <a:rPr lang="ar-SA" smtClean="0"/>
              <a:t>24/08/1431</a:t>
            </a:r>
            <a:endParaRPr lang="ar-SA"/>
          </a:p>
        </p:txBody>
      </p:sp>
      <p:sp>
        <p:nvSpPr>
          <p:cNvPr id="4" name="عنصر نائب للتذييل 3"/>
          <p:cNvSpPr>
            <a:spLocks noGrp="1"/>
          </p:cNvSpPr>
          <p:nvPr>
            <p:ph type="ftr" sz="quarter" idx="11"/>
          </p:nvPr>
        </p:nvSpPr>
        <p:spPr/>
        <p:txBody>
          <a:bodyPr/>
          <a:lstStyle/>
          <a:p>
            <a:r>
              <a:rPr lang="ar-SA" smtClean="0"/>
              <a:t>رمضان .. مدرسة الثلاثين يوما</a:t>
            </a:r>
            <a:endParaRPr lang="ar-SA"/>
          </a:p>
        </p:txBody>
      </p:sp>
      <p:sp>
        <p:nvSpPr>
          <p:cNvPr id="5" name="عنصر نائب لرقم الشريحة 4"/>
          <p:cNvSpPr>
            <a:spLocks noGrp="1"/>
          </p:cNvSpPr>
          <p:nvPr>
            <p:ph type="sldNum" sz="quarter" idx="12"/>
          </p:nvPr>
        </p:nvSpPr>
        <p:spPr/>
        <p:txBody>
          <a:bodyPr>
            <a:normAutofit fontScale="85000" lnSpcReduction="20000"/>
          </a:bodyPr>
          <a:lstStyle/>
          <a:p>
            <a:fld id="{3DA503E3-ED70-4FC6-BB12-C36F64821145}" type="slidenum">
              <a:rPr lang="ar-SA" smtClean="0"/>
              <a:pPr/>
              <a:t>9</a:t>
            </a:fld>
            <a:endParaRPr lang="ar-SA"/>
          </a:p>
        </p:txBody>
      </p:sp>
      <p:sp>
        <p:nvSpPr>
          <p:cNvPr id="6" name="عنصر نائب للمحتوى 5"/>
          <p:cNvSpPr>
            <a:spLocks noGrp="1"/>
          </p:cNvSpPr>
          <p:nvPr>
            <p:ph sz="quarter" idx="1"/>
          </p:nvPr>
        </p:nvSpPr>
        <p:spPr/>
        <p:txBody>
          <a:bodyPr>
            <a:normAutofit/>
          </a:bodyPr>
          <a:lstStyle/>
          <a:p>
            <a:pPr>
              <a:buNone/>
            </a:pPr>
            <a:endParaRPr lang="ar-SA" sz="3200" b="1" dirty="0" smtClean="0"/>
          </a:p>
          <a:p>
            <a:pPr>
              <a:buNone/>
            </a:pPr>
            <a:endParaRPr lang="ar-SA" sz="3200" b="1" dirty="0" smtClean="0"/>
          </a:p>
          <a:p>
            <a:pPr>
              <a:buNone/>
            </a:pPr>
            <a:r>
              <a:rPr lang="ar-SA" sz="8000" dirty="0" smtClean="0">
                <a:solidFill>
                  <a:schemeClr val="accent2">
                    <a:lumMod val="50000"/>
                  </a:schemeClr>
                </a:solidFill>
                <a:cs typeface="DecoType Naskh Special" pitchFamily="2" charset="-78"/>
              </a:rPr>
              <a:t>ماذا لو كنت من </a:t>
            </a:r>
          </a:p>
          <a:p>
            <a:pPr>
              <a:buNone/>
            </a:pPr>
            <a:r>
              <a:rPr lang="ar-SA" sz="8000" dirty="0" smtClean="0">
                <a:solidFill>
                  <a:schemeClr val="accent2">
                    <a:lumMod val="50000"/>
                  </a:schemeClr>
                </a:solidFill>
                <a:cs typeface="DecoType Naskh Special" pitchFamily="2" charset="-78"/>
              </a:rPr>
              <a:t>موتى شعبان؟</a:t>
            </a:r>
          </a:p>
        </p:txBody>
      </p:sp>
      <p:pic>
        <p:nvPicPr>
          <p:cNvPr id="7" name="Picture 4" descr="028190"/>
          <p:cNvPicPr>
            <a:picLocks noChangeAspect="1" noChangeArrowheads="1"/>
          </p:cNvPicPr>
          <p:nvPr/>
        </p:nvPicPr>
        <p:blipFill>
          <a:blip r:embed="rId3" cstate="print"/>
          <a:srcRect t="19354" b="3226"/>
          <a:stretch>
            <a:fillRect/>
          </a:stretch>
        </p:blipFill>
        <p:spPr bwMode="auto">
          <a:xfrm>
            <a:off x="0" y="1500174"/>
            <a:ext cx="4495800" cy="535782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p:cTn id="19" dur="2000" fill="hold"/>
                                        <p:tgtEl>
                                          <p:spTgt spid="7"/>
                                        </p:tgtEl>
                                        <p:attrNameLst>
                                          <p:attrName>ppt_w</p:attrName>
                                        </p:attrNameLst>
                                      </p:cBhvr>
                                      <p:tavLst>
                                        <p:tav tm="0">
                                          <p:val>
                                            <p:fltVal val="0"/>
                                          </p:val>
                                        </p:tav>
                                        <p:tav tm="100000">
                                          <p:val>
                                            <p:strVal val="#ppt_w"/>
                                          </p:val>
                                        </p:tav>
                                      </p:tavLst>
                                    </p:anim>
                                    <p:anim calcmode="lin" valueType="num">
                                      <p:cBhvr>
                                        <p:cTn id="20" dur="2000" fill="hold"/>
                                        <p:tgtEl>
                                          <p:spTgt spid="7"/>
                                        </p:tgtEl>
                                        <p:attrNameLst>
                                          <p:attrName>ppt_h</p:attrName>
                                        </p:attrNameLst>
                                      </p:cBhvr>
                                      <p:tavLst>
                                        <p:tav tm="0">
                                          <p:val>
                                            <p:fltVal val="0"/>
                                          </p:val>
                                        </p:tav>
                                        <p:tav tm="100000">
                                          <p:val>
                                            <p:strVal val="#ppt_h"/>
                                          </p:val>
                                        </p:tav>
                                      </p:tavLst>
                                    </p:anim>
                                    <p:animEffect transition="in" filter="fade">
                                      <p:cBhvr>
                                        <p:cTn id="21" dur="20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27" presetClass="entr" presetSubtype="0" fill="hold" nodeType="clickEffect">
                                  <p:stCondLst>
                                    <p:cond delay="0"/>
                                  </p:stCondLst>
                                  <p:iterate type="lt">
                                    <p:tmPct val="50000"/>
                                  </p:iterate>
                                  <p:childTnLst>
                                    <p:set>
                                      <p:cBhvr>
                                        <p:cTn id="25" dur="1" fill="hold">
                                          <p:stCondLst>
                                            <p:cond delay="0"/>
                                          </p:stCondLst>
                                        </p:cTn>
                                        <p:tgtEl>
                                          <p:spTgt spid="6">
                                            <p:txEl>
                                              <p:pRg st="2" end="2"/>
                                            </p:txEl>
                                          </p:spTgt>
                                        </p:tgtEl>
                                        <p:attrNameLst>
                                          <p:attrName>style.visibility</p:attrName>
                                        </p:attrNameLst>
                                      </p:cBhvr>
                                      <p:to>
                                        <p:strVal val="visible"/>
                                      </p:to>
                                    </p:set>
                                    <p:anim calcmode="discrete" valueType="clr">
                                      <p:cBhvr override="childStyle">
                                        <p:cTn id="26" dur="500"/>
                                        <p:tgtEl>
                                          <p:spTgt spid="6">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7" dur="500"/>
                                        <p:tgtEl>
                                          <p:spTgt spid="6">
                                            <p:txEl>
                                              <p:pRg st="2" end="2"/>
                                            </p:txEl>
                                          </p:spTgt>
                                        </p:tgtEl>
                                        <p:attrNameLst>
                                          <p:attrName>fillcolor</p:attrName>
                                        </p:attrNameLst>
                                      </p:cBhvr>
                                      <p:tavLst>
                                        <p:tav tm="0">
                                          <p:val>
                                            <p:clrVal>
                                              <a:schemeClr val="accent2"/>
                                            </p:clrVal>
                                          </p:val>
                                        </p:tav>
                                        <p:tav tm="50000">
                                          <p:val>
                                            <p:clrVal>
                                              <a:schemeClr val="hlink"/>
                                            </p:clrVal>
                                          </p:val>
                                        </p:tav>
                                      </p:tavLst>
                                    </p:anim>
                                    <p:set>
                                      <p:cBhvr>
                                        <p:cTn id="28" dur="500"/>
                                        <p:tgtEl>
                                          <p:spTgt spid="6">
                                            <p:txEl>
                                              <p:pRg st="2" end="2"/>
                                            </p:txEl>
                                          </p:spTgt>
                                        </p:tgtEl>
                                        <p:attrNameLst>
                                          <p:attrName>fill.type</p:attrName>
                                        </p:attrNameLst>
                                      </p:cBhvr>
                                      <p:to>
                                        <p:strVal val="solid"/>
                                      </p:to>
                                    </p:set>
                                  </p:childTnLst>
                                </p:cTn>
                              </p:par>
                            </p:childTnLst>
                          </p:cTn>
                        </p:par>
                      </p:childTnLst>
                    </p:cTn>
                  </p:par>
                  <p:par>
                    <p:cTn id="29" fill="hold">
                      <p:stCondLst>
                        <p:cond delay="indefinite"/>
                      </p:stCondLst>
                      <p:childTnLst>
                        <p:par>
                          <p:cTn id="30" fill="hold">
                            <p:stCondLst>
                              <p:cond delay="0"/>
                            </p:stCondLst>
                            <p:childTnLst>
                              <p:par>
                                <p:cTn id="31" presetID="27" presetClass="entr" presetSubtype="0" fill="hold" nodeType="clickEffect">
                                  <p:stCondLst>
                                    <p:cond delay="0"/>
                                  </p:stCondLst>
                                  <p:iterate type="lt">
                                    <p:tmPct val="50000"/>
                                  </p:iterate>
                                  <p:childTnLst>
                                    <p:set>
                                      <p:cBhvr>
                                        <p:cTn id="32" dur="1" fill="hold">
                                          <p:stCondLst>
                                            <p:cond delay="0"/>
                                          </p:stCondLst>
                                        </p:cTn>
                                        <p:tgtEl>
                                          <p:spTgt spid="6">
                                            <p:txEl>
                                              <p:pRg st="3" end="3"/>
                                            </p:txEl>
                                          </p:spTgt>
                                        </p:tgtEl>
                                        <p:attrNameLst>
                                          <p:attrName>style.visibility</p:attrName>
                                        </p:attrNameLst>
                                      </p:cBhvr>
                                      <p:to>
                                        <p:strVal val="visible"/>
                                      </p:to>
                                    </p:set>
                                    <p:anim calcmode="discrete" valueType="clr">
                                      <p:cBhvr override="childStyle">
                                        <p:cTn id="33" dur="500"/>
                                        <p:tgtEl>
                                          <p:spTgt spid="6">
                                            <p:txEl>
                                              <p:pRg st="3" end="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34" dur="500"/>
                                        <p:tgtEl>
                                          <p:spTgt spid="6">
                                            <p:txEl>
                                              <p:pRg st="3" end="3"/>
                                            </p:txEl>
                                          </p:spTgt>
                                        </p:tgtEl>
                                        <p:attrNameLst>
                                          <p:attrName>fillcolor</p:attrName>
                                        </p:attrNameLst>
                                      </p:cBhvr>
                                      <p:tavLst>
                                        <p:tav tm="0">
                                          <p:val>
                                            <p:clrVal>
                                              <a:schemeClr val="accent2"/>
                                            </p:clrVal>
                                          </p:val>
                                        </p:tav>
                                        <p:tav tm="50000">
                                          <p:val>
                                            <p:clrVal>
                                              <a:schemeClr val="hlink"/>
                                            </p:clrVal>
                                          </p:val>
                                        </p:tav>
                                      </p:tavLst>
                                    </p:anim>
                                    <p:set>
                                      <p:cBhvr>
                                        <p:cTn id="35" dur="500"/>
                                        <p:tgtEl>
                                          <p:spTgt spid="6">
                                            <p:txEl>
                                              <p:pRg st="3" end="3"/>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ألوان متوسط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ألوان متوسطة">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ألوان متوسطة">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903</TotalTime>
  <Words>1532</Words>
  <Application>Microsoft Office PowerPoint</Application>
  <PresentationFormat>عرض على الشاشة (3:4)‏</PresentationFormat>
  <Paragraphs>270</Paragraphs>
  <Slides>33</Slides>
  <Notes>1</Notes>
  <HiddenSlides>0</HiddenSlides>
  <MMClips>0</MMClips>
  <ScaleCrop>false</ScaleCrop>
  <HeadingPairs>
    <vt:vector size="4" baseType="variant">
      <vt:variant>
        <vt:lpstr>سمة</vt:lpstr>
      </vt:variant>
      <vt:variant>
        <vt:i4>1</vt:i4>
      </vt:variant>
      <vt:variant>
        <vt:lpstr>عناوين الشرائح</vt:lpstr>
      </vt:variant>
      <vt:variant>
        <vt:i4>33</vt:i4>
      </vt:variant>
    </vt:vector>
  </HeadingPairs>
  <TitlesOfParts>
    <vt:vector size="34" baseType="lpstr">
      <vt:lpstr>ألوان متوسطة</vt:lpstr>
      <vt:lpstr>رمضان مدرسة الثلاثين يوما</vt:lpstr>
      <vt:lpstr>رمضان مدرسة الثلاثين يوما</vt:lpstr>
      <vt:lpstr>الذين سبقونا بالإيمان</vt:lpstr>
      <vt:lpstr>في آخر اللقاء</vt:lpstr>
      <vt:lpstr>(مقدمات هامة)</vt:lpstr>
      <vt:lpstr>التاجر الذكي</vt:lpstr>
      <vt:lpstr>المؤمن الذكي</vt:lpstr>
      <vt:lpstr>غطة من جهبذ</vt:lpstr>
      <vt:lpstr>وقفة محاسبة</vt:lpstr>
      <vt:lpstr>وقفة محاسبة</vt:lpstr>
      <vt:lpstr>موجهات التخطيط</vt:lpstr>
      <vt:lpstr>موجهات التخطيط</vt:lpstr>
      <vt:lpstr>موجهات التخطيط</vt:lpstr>
      <vt:lpstr>من أسرار الصيام</vt:lpstr>
      <vt:lpstr>من أسرار الصيام</vt:lpstr>
      <vt:lpstr>من أسرار الصيام</vt:lpstr>
      <vt:lpstr>من أسرار الصيام</vt:lpstr>
      <vt:lpstr>من أسرار الصيام</vt:lpstr>
      <vt:lpstr>من أسرار الصيام</vt:lpstr>
      <vt:lpstr>من أسرار الصيام</vt:lpstr>
      <vt:lpstr>الرؤية الرمضانية</vt:lpstr>
      <vt:lpstr>محاور الخطة</vt:lpstr>
      <vt:lpstr>(1)شعار الحياة</vt:lpstr>
      <vt:lpstr>شعار الحياة</vt:lpstr>
      <vt:lpstr>(2)لصوص رمضان</vt:lpstr>
      <vt:lpstr>إقبض عليها</vt:lpstr>
      <vt:lpstr>(3)علاقات رمضان</vt:lpstr>
      <vt:lpstr>علاقات رمضان</vt:lpstr>
      <vt:lpstr>(4)الأوقات الفاعلة</vt:lpstr>
      <vt:lpstr>(5)الذي أنزل فيه القرآن</vt:lpstr>
      <vt:lpstr>(6)هدى للناس</vt:lpstr>
      <vt:lpstr>(7)وبينات من الهدى</vt:lpstr>
      <vt:lpstr>لا تنسوا الدعاء لإخوانكم</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رمضان مدرسة الثلاثين يوما</dc:title>
  <dc:creator> </dc:creator>
  <cp:lastModifiedBy> </cp:lastModifiedBy>
  <cp:revision>83</cp:revision>
  <dcterms:created xsi:type="dcterms:W3CDTF">2010-08-03T23:12:57Z</dcterms:created>
  <dcterms:modified xsi:type="dcterms:W3CDTF">2010-08-08T04:09:38Z</dcterms:modified>
</cp:coreProperties>
</file>