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77" r:id="rId2"/>
    <p:sldId id="276" r:id="rId3"/>
    <p:sldId id="262" r:id="rId4"/>
    <p:sldId id="283" r:id="rId5"/>
    <p:sldId id="278" r:id="rId6"/>
    <p:sldId id="280" r:id="rId7"/>
    <p:sldId id="279" r:id="rId8"/>
    <p:sldId id="264" r:id="rId9"/>
    <p:sldId id="271" r:id="rId10"/>
    <p:sldId id="266" r:id="rId11"/>
    <p:sldId id="272" r:id="rId12"/>
    <p:sldId id="257" r:id="rId13"/>
    <p:sldId id="259" r:id="rId14"/>
    <p:sldId id="284" r:id="rId15"/>
    <p:sldId id="269" r:id="rId16"/>
    <p:sldId id="270" r:id="rId17"/>
    <p:sldId id="273" r:id="rId18"/>
    <p:sldId id="285" r:id="rId19"/>
    <p:sldId id="256" r:id="rId20"/>
    <p:sldId id="261" r:id="rId21"/>
    <p:sldId id="274" r:id="rId22"/>
    <p:sldId id="260" r:id="rId23"/>
    <p:sldId id="281" r:id="rId24"/>
    <p:sldId id="275" r:id="rId25"/>
    <p:sldId id="282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02" autoAdjust="0"/>
    <p:restoredTop sz="94660"/>
  </p:normalViewPr>
  <p:slideViewPr>
    <p:cSldViewPr>
      <p:cViewPr varScale="1">
        <p:scale>
          <a:sx n="67" d="100"/>
          <a:sy n="67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80CF835-16E4-435B-93A2-962AD5A35EC7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2DA3EF-B6A6-4774-B6BE-D1A3D05DFBB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07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A562C-A9C2-4043-8B71-3D69B081741A}" type="datetimeFigureOut">
              <a:rPr lang="ar-SA" smtClean="0"/>
              <a:pPr/>
              <a:t>30/05/1431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8C314-70A8-4A8F-99BD-225DDD39148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357422" y="714356"/>
            <a:ext cx="46778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بسم الله الرحمن الرحيم</a:t>
            </a:r>
            <a:endParaRPr lang="ar-S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643042" y="2786058"/>
            <a:ext cx="5735866" cy="3231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3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العنف الأسري</a:t>
            </a:r>
          </a:p>
          <a:p>
            <a:pPr algn="ctr"/>
            <a:r>
              <a:rPr lang="ar-S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أسبابه وأثاره</a:t>
            </a:r>
            <a:endParaRPr lang="ar-S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643050"/>
            <a:ext cx="8286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:• 1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الصراخ والشتم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•2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مناداة الضحية بألفاظ مبتذلة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•3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التهديد بالوعيد أو بالقتل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•4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التقليل من انجازات الضحية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•5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انتقاد الشكل الخارجي 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286380" y="500042"/>
            <a:ext cx="33538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نماذج من التعنيف بالكلام:</a:t>
            </a:r>
            <a:endParaRPr lang="ar-SA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91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768350"/>
            <a:ext cx="8128000" cy="5321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-714412" y="1785926"/>
            <a:ext cx="864398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الاعتذار بأعذار واهية في سبيل إنهاء العنف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عزل الضحية عن المجتمع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السخرية – اللوم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إهمال الاحتياجات النفسية والبدنية للضحية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مراقبة المكالمات الهاتفية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إحراج الضحية أمام الآخرين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endParaRPr lang="ar-SA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000496" y="500042"/>
            <a:ext cx="4921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نماذج من العنف العاطفي أو النفسي: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2860" y="2071678"/>
            <a:ext cx="8929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•1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تكسير أو منع التحدث بالهاتف</a:t>
            </a:r>
            <a:endParaRPr lang="en-US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•2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فتح حساب باسم الشخص دون علمه واستخدام حسابه</a:t>
            </a:r>
            <a:endParaRPr lang="en-US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•3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تحطيم ممتلكات الغير أو استخدام السيارة دون إذن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-285784" y="571480"/>
            <a:ext cx="9572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نماذج من استغلال الموارد أو الثروات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: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5395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5" y="642918"/>
            <a:ext cx="7429550" cy="5572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" y="242886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 طلب ممارسة الجنس بشكل ملح ومقزز</a:t>
            </a:r>
            <a:endParaRPr lang="en-US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endParaRPr lang="en-US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 ممارسة بعض الأفعال الجنسية بالإكراه</a:t>
            </a:r>
            <a:endParaRPr lang="en-US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endParaRPr lang="en-US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lvl="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3- محاولة الاغتصاب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42976" y="1285860"/>
            <a:ext cx="714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نماذج من العنف الجنسي:</a:t>
            </a:r>
            <a:endParaRPr lang="ar-SA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26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2"/>
            <a:ext cx="7572428" cy="5929354"/>
          </a:xfrm>
          <a:prstGeom prst="rect">
            <a:avLst/>
          </a:prstGeom>
        </p:spPr>
      </p:pic>
      <p:sp>
        <p:nvSpPr>
          <p:cNvPr id="3" name="وسيلة شرح على شكل سحابة 2"/>
          <p:cNvSpPr/>
          <p:nvPr/>
        </p:nvSpPr>
        <p:spPr>
          <a:xfrm>
            <a:off x="4572000" y="1142984"/>
            <a:ext cx="3429024" cy="2071702"/>
          </a:xfrm>
          <a:prstGeom prst="cloudCallout">
            <a:avLst>
              <a:gd name="adj1" fmla="val -56666"/>
              <a:gd name="adj2" fmla="val 64569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نريد حياة آمنة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28"/>
            <a:ext cx="7000924" cy="525069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357158" y="5648942"/>
            <a:ext cx="871543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cs typeface="DecoType Naskh" pitchFamily="2" charset="-78"/>
              </a:rPr>
              <a:t>{وإذا الموؤدة ُسئلت </a:t>
            </a:r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cs typeface="DecoType Naskh" pitchFamily="2" charset="-78"/>
              </a:rPr>
              <a:t>*</a:t>
            </a:r>
            <a:r>
              <a:rPr lang="ar-SA" sz="54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cs typeface="DecoType Naskh" pitchFamily="2" charset="-78"/>
              </a:rPr>
              <a:t> بأي ذنب ٍقتلت}</a:t>
            </a:r>
            <a:endParaRPr lang="ar-SA" sz="5400" dirty="0">
              <a:effectLst>
                <a:glow rad="101600">
                  <a:srgbClr val="FF0000">
                    <a:alpha val="60000"/>
                  </a:srgbClr>
                </a:glow>
              </a:effectLst>
              <a:cs typeface="DecoType Naskh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928662" y="2214554"/>
            <a:ext cx="2643206" cy="1428760"/>
          </a:xfrm>
          <a:prstGeom prst="rect">
            <a:avLst/>
          </a:prstGeom>
          <a:solidFill>
            <a:schemeClr val="accent6">
              <a:lumMod val="40000"/>
              <a:lumOff val="6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2714620"/>
            <a:ext cx="4124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أثار العنف الأسري</a:t>
            </a:r>
            <a:endParaRPr lang="ar-S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صورة 24" descr="0,,1451894_4,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576675"/>
            <a:ext cx="7818949" cy="5781283"/>
          </a:xfrm>
          <a:prstGeom prst="rect">
            <a:avLst/>
          </a:prstGeom>
        </p:spPr>
      </p:pic>
      <p:sp>
        <p:nvSpPr>
          <p:cNvPr id="26" name="مربع نص 25"/>
          <p:cNvSpPr txBox="1"/>
          <p:nvPr/>
        </p:nvSpPr>
        <p:spPr>
          <a:xfrm>
            <a:off x="785786" y="4929198"/>
            <a:ext cx="764386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يتسبب العنف في نشوء العقد النفسية والسلوكيات العدائية</a:t>
            </a:r>
            <a:endParaRPr lang="ar-SA" sz="48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l40-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812030"/>
            <a:ext cx="4400573" cy="590311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مستطيل 2"/>
          <p:cNvSpPr/>
          <p:nvPr/>
        </p:nvSpPr>
        <p:spPr>
          <a:xfrm>
            <a:off x="3927508" y="1285860"/>
            <a:ext cx="52164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قال الرسول صلى الله </a:t>
            </a:r>
            <a:r>
              <a:rPr lang="ar-S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عليه وسلم:</a:t>
            </a:r>
          </a:p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(من لا يرحم الناس لا يرحمه الله)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صورة 107" descr="bntjazan-623bf9e5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04834"/>
            <a:ext cx="8215370" cy="6096000"/>
          </a:xfrm>
          <a:prstGeom prst="rect">
            <a:avLst/>
          </a:prstGeom>
        </p:spPr>
      </p:pic>
      <p:sp>
        <p:nvSpPr>
          <p:cNvPr id="109" name="مستطيل 108"/>
          <p:cNvSpPr/>
          <p:nvPr/>
        </p:nvSpPr>
        <p:spPr>
          <a:xfrm>
            <a:off x="2500298" y="4406824"/>
            <a:ext cx="590097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الشخص الذي تعرض للعنف</a:t>
            </a:r>
          </a:p>
          <a:p>
            <a:pPr algn="ctr"/>
            <a:r>
              <a:rPr lang="ar-S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يعامل أسرته مستقبلاً بعنف</a:t>
            </a:r>
            <a:endParaRPr lang="ar-SA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4607719" y="1268760"/>
            <a:ext cx="2052513" cy="158417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9108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857232"/>
            <a:ext cx="4714896" cy="494121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مستطيل 2"/>
          <p:cNvSpPr/>
          <p:nvPr/>
        </p:nvSpPr>
        <p:spPr>
          <a:xfrm>
            <a:off x="5439256" y="1915247"/>
            <a:ext cx="320471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العنف دمار للأسرة وبالتالي دمار للمجتمع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 descr="342009-064357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642918"/>
            <a:ext cx="5643602" cy="564360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000100" y="1772371"/>
            <a:ext cx="714380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اللهم إني أعوذ بك من القسوة والغفلة والعلية والذلة والمسكنة , وأعوذ بك أن اقترف على نفسي سوء أو اجره إلى مسلم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ma_0510349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92326"/>
            <a:ext cx="8358246" cy="639242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00166" y="1571613"/>
            <a:ext cx="717087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مع التحية</a:t>
            </a: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المرشدة الطلابية </a:t>
            </a:r>
          </a:p>
          <a:p>
            <a:pPr algn="ctr"/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عزه محمد عمر الدربي</a:t>
            </a:r>
            <a:endParaRPr lang="ar-SA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4348" y="2643182"/>
            <a:ext cx="778672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1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دوافع العنف الأسري:</a:t>
            </a:r>
            <a:endParaRPr lang="ar-SA" sz="11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574708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71480"/>
            <a:ext cx="8024869" cy="5777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57158" y="1142984"/>
            <a:ext cx="8345554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Font typeface="Arial" pitchFamily="34" charset="0"/>
              <a:buChar char="•"/>
            </a:pPr>
            <a:r>
              <a:rPr lang="ar-SA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دوافع ذاتية :</a:t>
            </a:r>
          </a:p>
          <a:p>
            <a:pPr marL="914400" indent="-914400"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وهي تلك الدوافع التي تنبع من ذات الإنسان</a:t>
            </a:r>
          </a:p>
          <a:p>
            <a:pPr marL="914400" indent="-914400"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ونفسه والتي تقوده نحو العنف الأسري.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428604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>
              <a:buFont typeface="Arial" pitchFamily="34" charset="0"/>
              <a:buChar char="•"/>
            </a:pP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دوافع اقتصادية:</a:t>
            </a:r>
          </a:p>
          <a:p>
            <a:pPr marL="914400" indent="-91440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في محيط الأسرة لا يروم الأب الحصول على منافع اقتصادية من وراء </a:t>
            </a:r>
          </a:p>
          <a:p>
            <a:pPr marL="914400" indent="-91440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استخدامه العنف إزاء أسرته وإنما يكون ذلك تفريغ لشحنه الخيبة</a:t>
            </a:r>
          </a:p>
          <a:p>
            <a:pPr marL="914400" indent="-914400"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والفقر الذي تنعكس أثاره بعنف من قبل الأب إزاء الأسرة.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714488"/>
            <a:ext cx="9435437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ar-SA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دوافع اجتماعية:</a:t>
            </a:r>
            <a:endParaRPr lang="ar-SA" sz="8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العادات والتقاليد التي اعتادها المجتمع </a:t>
            </a: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تتطلب من الرجل قدراً من القوه فيضطر لإظهار </a:t>
            </a:r>
          </a:p>
          <a:p>
            <a:pPr algn="ctr"/>
            <a:r>
              <a:rPr lang="ar-SA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ذلك من خلال العنف</a:t>
            </a:r>
            <a:endParaRPr lang="ar-SA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285784" y="571480"/>
            <a:ext cx="750095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•1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الضرب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•2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الخنق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•3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الرفس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 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•4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القرص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•5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العض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•6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البصق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•7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الحرق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•8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التهديد بالسلاح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•9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رمي الأشياء على الضحية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•10 </a:t>
            </a:r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الاحتجاز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endParaRPr lang="ar-SA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500430" y="357166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نماذج من العنف الجسدي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: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103_mis_p34_n10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42"/>
            <a:ext cx="8501122" cy="565789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4786314" y="4071942"/>
            <a:ext cx="4071966" cy="2071702"/>
          </a:xfrm>
          <a:prstGeom prst="roundRect">
            <a:avLst>
              <a:gd name="adj" fmla="val 340"/>
            </a:avLst>
          </a:prstGeom>
          <a:solidFill>
            <a:schemeClr val="accent6">
              <a:lumMod val="40000"/>
              <a:lumOff val="60000"/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239</Words>
  <Application>Microsoft Office PowerPoint</Application>
  <PresentationFormat>عرض على الشاشة (3:4)‏</PresentationFormat>
  <Paragraphs>44</Paragraphs>
  <Slides>25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34</cp:revision>
  <dcterms:created xsi:type="dcterms:W3CDTF">2009-05-03T17:07:50Z</dcterms:created>
  <dcterms:modified xsi:type="dcterms:W3CDTF">2010-05-13T08:42:26Z</dcterms:modified>
</cp:coreProperties>
</file>