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763" r:id="rId2"/>
    <p:sldId id="514" r:id="rId3"/>
    <p:sldId id="706" r:id="rId4"/>
    <p:sldId id="765" r:id="rId5"/>
    <p:sldId id="766" r:id="rId6"/>
    <p:sldId id="767" r:id="rId7"/>
    <p:sldId id="768" r:id="rId8"/>
    <p:sldId id="761" r:id="rId9"/>
    <p:sldId id="713" r:id="rId10"/>
    <p:sldId id="710" r:id="rId11"/>
    <p:sldId id="712" r:id="rId12"/>
    <p:sldId id="714" r:id="rId13"/>
    <p:sldId id="654" r:id="rId14"/>
    <p:sldId id="772" r:id="rId15"/>
    <p:sldId id="769" r:id="rId16"/>
    <p:sldId id="715" r:id="rId17"/>
    <p:sldId id="717" r:id="rId18"/>
    <p:sldId id="730" r:id="rId19"/>
    <p:sldId id="758" r:id="rId20"/>
    <p:sldId id="733" r:id="rId21"/>
    <p:sldId id="671" r:id="rId22"/>
    <p:sldId id="736" r:id="rId23"/>
    <p:sldId id="737" r:id="rId24"/>
    <p:sldId id="770" r:id="rId25"/>
    <p:sldId id="739" r:id="rId26"/>
    <p:sldId id="771" r:id="rId27"/>
    <p:sldId id="74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0" userDrawn="1">
          <p15:clr>
            <a:srgbClr val="A4A3A4"/>
          </p15:clr>
        </p15:guide>
        <p15:guide id="2" pos="75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80BC"/>
    <a:srgbClr val="003366"/>
    <a:srgbClr val="FFFFFF"/>
    <a:srgbClr val="5B9BD5"/>
    <a:srgbClr val="535353"/>
    <a:srgbClr val="FFD1BC"/>
    <a:srgbClr val="FFF3B1"/>
    <a:srgbClr val="C6D5FF"/>
    <a:srgbClr val="E6E6E6"/>
    <a:srgbClr val="55AF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نمط فاتح 2 - تميي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FD4443E-F989-4FC4-A0C8-D5A2AF1F390B}" styleName="نمط داكن 1 - تمييز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النمط الداكن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45" autoAdjust="0"/>
    <p:restoredTop sz="94652" autoAdjust="0"/>
  </p:normalViewPr>
  <p:slideViewPr>
    <p:cSldViewPr snapToGrid="0" showGuides="1">
      <p:cViewPr varScale="1">
        <p:scale>
          <a:sx n="87" d="100"/>
          <a:sy n="87" d="100"/>
        </p:scale>
        <p:origin x="68" y="140"/>
      </p:cViewPr>
      <p:guideLst>
        <p:guide orient="horz" pos="3360"/>
        <p:guide pos="7536"/>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AE0A7D-1A69-4D11-AE3E-A89753223800}" type="doc">
      <dgm:prSet loTypeId="urn:microsoft.com/office/officeart/2005/8/layout/venn1" loCatId="relationship" qsTypeId="urn:microsoft.com/office/officeart/2005/8/quickstyle/simple1" qsCatId="simple" csTypeId="urn:microsoft.com/office/officeart/2005/8/colors/colorful5" csCatId="colorful" phldr="1"/>
      <dgm:spPr/>
    </dgm:pt>
    <dgm:pt modelId="{8BA9DB7B-0538-4A55-9F4C-3E7170CFAEDA}">
      <dgm:prSet phldrT="[نص]"/>
      <dgm:spPr/>
      <dgm:t>
        <a:bodyPr/>
        <a:lstStyle/>
        <a:p>
          <a:pPr rtl="1"/>
          <a:r>
            <a:rPr lang="ar-SA" dirty="0">
              <a:cs typeface="AL-Mohanad Bold" pitchFamily="2" charset="-78"/>
            </a:rPr>
            <a:t>يعرفون</a:t>
          </a:r>
        </a:p>
      </dgm:t>
    </dgm:pt>
    <dgm:pt modelId="{B1E15477-A14F-4C63-9BD1-761B2141077F}" type="parTrans" cxnId="{E3F5346B-2767-4864-8213-910F9F1F5040}">
      <dgm:prSet/>
      <dgm:spPr/>
      <dgm:t>
        <a:bodyPr/>
        <a:lstStyle/>
        <a:p>
          <a:pPr rtl="1"/>
          <a:endParaRPr lang="ar-SA">
            <a:cs typeface="AL-Mohanad Bold" pitchFamily="2" charset="-78"/>
          </a:endParaRPr>
        </a:p>
      </dgm:t>
    </dgm:pt>
    <dgm:pt modelId="{D983E6E6-B496-4112-89A7-DC1BD1EF6C66}" type="sibTrans" cxnId="{E3F5346B-2767-4864-8213-910F9F1F5040}">
      <dgm:prSet/>
      <dgm:spPr/>
      <dgm:t>
        <a:bodyPr/>
        <a:lstStyle/>
        <a:p>
          <a:pPr rtl="1"/>
          <a:endParaRPr lang="ar-SA">
            <a:cs typeface="AL-Mohanad Bold" pitchFamily="2" charset="-78"/>
          </a:endParaRPr>
        </a:p>
      </dgm:t>
    </dgm:pt>
    <dgm:pt modelId="{BD88C0F0-6B1C-4DEC-BC7B-C6A01C2ABD47}">
      <dgm:prSet phldrT="[نص]"/>
      <dgm:spPr/>
      <dgm:t>
        <a:bodyPr/>
        <a:lstStyle/>
        <a:p>
          <a:pPr rtl="1"/>
          <a:r>
            <a:rPr lang="ar-SA" dirty="0">
              <a:cs typeface="AL-Mohanad Bold" pitchFamily="2" charset="-78"/>
            </a:rPr>
            <a:t>يركزون</a:t>
          </a:r>
        </a:p>
      </dgm:t>
    </dgm:pt>
    <dgm:pt modelId="{766D3DB7-358C-42D6-9B61-235B68D136F7}" type="parTrans" cxnId="{2FBE84EF-3CB6-4A53-B2B0-A61CC8B79A58}">
      <dgm:prSet/>
      <dgm:spPr/>
      <dgm:t>
        <a:bodyPr/>
        <a:lstStyle/>
        <a:p>
          <a:pPr rtl="1"/>
          <a:endParaRPr lang="ar-SA">
            <a:cs typeface="AL-Mohanad Bold" pitchFamily="2" charset="-78"/>
          </a:endParaRPr>
        </a:p>
      </dgm:t>
    </dgm:pt>
    <dgm:pt modelId="{2CE051F8-C640-4C9F-B305-6854970DC775}" type="sibTrans" cxnId="{2FBE84EF-3CB6-4A53-B2B0-A61CC8B79A58}">
      <dgm:prSet/>
      <dgm:spPr/>
      <dgm:t>
        <a:bodyPr/>
        <a:lstStyle/>
        <a:p>
          <a:pPr rtl="1"/>
          <a:endParaRPr lang="ar-SA">
            <a:cs typeface="AL-Mohanad Bold" pitchFamily="2" charset="-78"/>
          </a:endParaRPr>
        </a:p>
      </dgm:t>
    </dgm:pt>
    <dgm:pt modelId="{67D1568B-9B9D-4DF7-90EA-850C496B025E}">
      <dgm:prSet phldrT="[نص]"/>
      <dgm:spPr/>
      <dgm:t>
        <a:bodyPr/>
        <a:lstStyle/>
        <a:p>
          <a:pPr rtl="1"/>
          <a:r>
            <a:rPr lang="ar-SA" dirty="0">
              <a:cs typeface="AL-Mohanad Bold" pitchFamily="2" charset="-78"/>
            </a:rPr>
            <a:t>يستمرون</a:t>
          </a:r>
        </a:p>
      </dgm:t>
    </dgm:pt>
    <dgm:pt modelId="{9A2688E3-E832-493C-8D0D-7B00982E6EB9}" type="parTrans" cxnId="{030B7783-7831-4ACA-9F3F-4F74281A3576}">
      <dgm:prSet/>
      <dgm:spPr/>
      <dgm:t>
        <a:bodyPr/>
        <a:lstStyle/>
        <a:p>
          <a:pPr rtl="1"/>
          <a:endParaRPr lang="ar-SA">
            <a:cs typeface="AL-Mohanad Bold" pitchFamily="2" charset="-78"/>
          </a:endParaRPr>
        </a:p>
      </dgm:t>
    </dgm:pt>
    <dgm:pt modelId="{C5F02C8D-E1D4-411D-92C5-7B6A92A90F28}" type="sibTrans" cxnId="{030B7783-7831-4ACA-9F3F-4F74281A3576}">
      <dgm:prSet/>
      <dgm:spPr/>
      <dgm:t>
        <a:bodyPr/>
        <a:lstStyle/>
        <a:p>
          <a:pPr rtl="1"/>
          <a:endParaRPr lang="ar-SA">
            <a:cs typeface="AL-Mohanad Bold" pitchFamily="2" charset="-78"/>
          </a:endParaRPr>
        </a:p>
      </dgm:t>
    </dgm:pt>
    <dgm:pt modelId="{8A568E05-C9B9-4543-AF2F-800F59D95D33}" type="pres">
      <dgm:prSet presAssocID="{B7AE0A7D-1A69-4D11-AE3E-A89753223800}" presName="compositeShape" presStyleCnt="0">
        <dgm:presLayoutVars>
          <dgm:chMax val="7"/>
          <dgm:dir/>
          <dgm:resizeHandles val="exact"/>
        </dgm:presLayoutVars>
      </dgm:prSet>
      <dgm:spPr/>
    </dgm:pt>
    <dgm:pt modelId="{A14103A8-8DCC-4468-AD48-C0A7B91910E7}" type="pres">
      <dgm:prSet presAssocID="{8BA9DB7B-0538-4A55-9F4C-3E7170CFAEDA}" presName="circ1" presStyleLbl="vennNode1" presStyleIdx="0" presStyleCnt="3"/>
      <dgm:spPr/>
    </dgm:pt>
    <dgm:pt modelId="{33E6AA21-9EB3-4AB1-AEA4-21A9117796E5}" type="pres">
      <dgm:prSet presAssocID="{8BA9DB7B-0538-4A55-9F4C-3E7170CFAEDA}" presName="circ1Tx" presStyleLbl="revTx" presStyleIdx="0" presStyleCnt="0">
        <dgm:presLayoutVars>
          <dgm:chMax val="0"/>
          <dgm:chPref val="0"/>
          <dgm:bulletEnabled val="1"/>
        </dgm:presLayoutVars>
      </dgm:prSet>
      <dgm:spPr/>
    </dgm:pt>
    <dgm:pt modelId="{67C479D6-E124-4864-B57B-61ADD25D2DF5}" type="pres">
      <dgm:prSet presAssocID="{BD88C0F0-6B1C-4DEC-BC7B-C6A01C2ABD47}" presName="circ2" presStyleLbl="vennNode1" presStyleIdx="1" presStyleCnt="3"/>
      <dgm:spPr/>
    </dgm:pt>
    <dgm:pt modelId="{D3F99C6F-AC1C-4158-9E85-39C430A30AA3}" type="pres">
      <dgm:prSet presAssocID="{BD88C0F0-6B1C-4DEC-BC7B-C6A01C2ABD47}" presName="circ2Tx" presStyleLbl="revTx" presStyleIdx="0" presStyleCnt="0">
        <dgm:presLayoutVars>
          <dgm:chMax val="0"/>
          <dgm:chPref val="0"/>
          <dgm:bulletEnabled val="1"/>
        </dgm:presLayoutVars>
      </dgm:prSet>
      <dgm:spPr/>
    </dgm:pt>
    <dgm:pt modelId="{7F15A8F4-175E-421C-8841-3C3991E798D0}" type="pres">
      <dgm:prSet presAssocID="{67D1568B-9B9D-4DF7-90EA-850C496B025E}" presName="circ3" presStyleLbl="vennNode1" presStyleIdx="2" presStyleCnt="3"/>
      <dgm:spPr/>
    </dgm:pt>
    <dgm:pt modelId="{ABC7597F-18DD-4909-8EA1-BA651040471C}" type="pres">
      <dgm:prSet presAssocID="{67D1568B-9B9D-4DF7-90EA-850C496B025E}" presName="circ3Tx" presStyleLbl="revTx" presStyleIdx="0" presStyleCnt="0">
        <dgm:presLayoutVars>
          <dgm:chMax val="0"/>
          <dgm:chPref val="0"/>
          <dgm:bulletEnabled val="1"/>
        </dgm:presLayoutVars>
      </dgm:prSet>
      <dgm:spPr/>
    </dgm:pt>
  </dgm:ptLst>
  <dgm:cxnLst>
    <dgm:cxn modelId="{B7F2E725-7F19-4293-8C1B-FA73411A9122}" type="presOf" srcId="{67D1568B-9B9D-4DF7-90EA-850C496B025E}" destId="{ABC7597F-18DD-4909-8EA1-BA651040471C}" srcOrd="1" destOrd="0" presId="urn:microsoft.com/office/officeart/2005/8/layout/venn1"/>
    <dgm:cxn modelId="{E3F5346B-2767-4864-8213-910F9F1F5040}" srcId="{B7AE0A7D-1A69-4D11-AE3E-A89753223800}" destId="{8BA9DB7B-0538-4A55-9F4C-3E7170CFAEDA}" srcOrd="0" destOrd="0" parTransId="{B1E15477-A14F-4C63-9BD1-761B2141077F}" sibTransId="{D983E6E6-B496-4112-89A7-DC1BD1EF6C66}"/>
    <dgm:cxn modelId="{D3FDF24C-7936-4B2B-903D-F2A7C71E802B}" type="presOf" srcId="{8BA9DB7B-0538-4A55-9F4C-3E7170CFAEDA}" destId="{A14103A8-8DCC-4468-AD48-C0A7B91910E7}" srcOrd="0" destOrd="0" presId="urn:microsoft.com/office/officeart/2005/8/layout/venn1"/>
    <dgm:cxn modelId="{030B7783-7831-4ACA-9F3F-4F74281A3576}" srcId="{B7AE0A7D-1A69-4D11-AE3E-A89753223800}" destId="{67D1568B-9B9D-4DF7-90EA-850C496B025E}" srcOrd="2" destOrd="0" parTransId="{9A2688E3-E832-493C-8D0D-7B00982E6EB9}" sibTransId="{C5F02C8D-E1D4-411D-92C5-7B6A92A90F28}"/>
    <dgm:cxn modelId="{06D9BD89-09FF-4CE5-9930-A961ED92C769}" type="presOf" srcId="{8BA9DB7B-0538-4A55-9F4C-3E7170CFAEDA}" destId="{33E6AA21-9EB3-4AB1-AEA4-21A9117796E5}" srcOrd="1" destOrd="0" presId="urn:microsoft.com/office/officeart/2005/8/layout/venn1"/>
    <dgm:cxn modelId="{1348AEA0-B2D7-463F-A415-13076887EEB9}" type="presOf" srcId="{B7AE0A7D-1A69-4D11-AE3E-A89753223800}" destId="{8A568E05-C9B9-4543-AF2F-800F59D95D33}" srcOrd="0" destOrd="0" presId="urn:microsoft.com/office/officeart/2005/8/layout/venn1"/>
    <dgm:cxn modelId="{8934B5A8-8E39-4DD1-BDAE-84626DBED966}" type="presOf" srcId="{67D1568B-9B9D-4DF7-90EA-850C496B025E}" destId="{7F15A8F4-175E-421C-8841-3C3991E798D0}" srcOrd="0" destOrd="0" presId="urn:microsoft.com/office/officeart/2005/8/layout/venn1"/>
    <dgm:cxn modelId="{3981E9C4-F792-488E-8DB6-5701C0400214}" type="presOf" srcId="{BD88C0F0-6B1C-4DEC-BC7B-C6A01C2ABD47}" destId="{D3F99C6F-AC1C-4158-9E85-39C430A30AA3}" srcOrd="1" destOrd="0" presId="urn:microsoft.com/office/officeart/2005/8/layout/venn1"/>
    <dgm:cxn modelId="{32CF27E9-90D8-4C52-B805-C5A2D6A3AE54}" type="presOf" srcId="{BD88C0F0-6B1C-4DEC-BC7B-C6A01C2ABD47}" destId="{67C479D6-E124-4864-B57B-61ADD25D2DF5}" srcOrd="0" destOrd="0" presId="urn:microsoft.com/office/officeart/2005/8/layout/venn1"/>
    <dgm:cxn modelId="{2FBE84EF-3CB6-4A53-B2B0-A61CC8B79A58}" srcId="{B7AE0A7D-1A69-4D11-AE3E-A89753223800}" destId="{BD88C0F0-6B1C-4DEC-BC7B-C6A01C2ABD47}" srcOrd="1" destOrd="0" parTransId="{766D3DB7-358C-42D6-9B61-235B68D136F7}" sibTransId="{2CE051F8-C640-4C9F-B305-6854970DC775}"/>
    <dgm:cxn modelId="{C9CEEE91-1BB9-4FC6-8F8D-F9E66DE15EE5}" type="presParOf" srcId="{8A568E05-C9B9-4543-AF2F-800F59D95D33}" destId="{A14103A8-8DCC-4468-AD48-C0A7B91910E7}" srcOrd="0" destOrd="0" presId="urn:microsoft.com/office/officeart/2005/8/layout/venn1"/>
    <dgm:cxn modelId="{1EE414AE-7CAC-4E07-BE16-142A44B93CD5}" type="presParOf" srcId="{8A568E05-C9B9-4543-AF2F-800F59D95D33}" destId="{33E6AA21-9EB3-4AB1-AEA4-21A9117796E5}" srcOrd="1" destOrd="0" presId="urn:microsoft.com/office/officeart/2005/8/layout/venn1"/>
    <dgm:cxn modelId="{E68B5197-A7D0-4296-ACF3-5ED2AAD4C2B6}" type="presParOf" srcId="{8A568E05-C9B9-4543-AF2F-800F59D95D33}" destId="{67C479D6-E124-4864-B57B-61ADD25D2DF5}" srcOrd="2" destOrd="0" presId="urn:microsoft.com/office/officeart/2005/8/layout/venn1"/>
    <dgm:cxn modelId="{A4133B97-E19F-46B6-832A-6BD469EB9979}" type="presParOf" srcId="{8A568E05-C9B9-4543-AF2F-800F59D95D33}" destId="{D3F99C6F-AC1C-4158-9E85-39C430A30AA3}" srcOrd="3" destOrd="0" presId="urn:microsoft.com/office/officeart/2005/8/layout/venn1"/>
    <dgm:cxn modelId="{ACDA3F5D-A98D-484A-8A71-AE9C657A804B}" type="presParOf" srcId="{8A568E05-C9B9-4543-AF2F-800F59D95D33}" destId="{7F15A8F4-175E-421C-8841-3C3991E798D0}" srcOrd="4" destOrd="0" presId="urn:microsoft.com/office/officeart/2005/8/layout/venn1"/>
    <dgm:cxn modelId="{B7E96307-4811-491F-8C6D-F21088FA3E9F}" type="presParOf" srcId="{8A568E05-C9B9-4543-AF2F-800F59D95D33}" destId="{ABC7597F-18DD-4909-8EA1-BA651040471C}"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4103A8-8DCC-4468-AD48-C0A7B91910E7}">
      <dsp:nvSpPr>
        <dsp:cNvPr id="0" name=""/>
        <dsp:cNvSpPr/>
      </dsp:nvSpPr>
      <dsp:spPr>
        <a:xfrm>
          <a:off x="2040309" y="55641"/>
          <a:ext cx="2670779" cy="2670779"/>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000250" rtl="1">
            <a:lnSpc>
              <a:spcPct val="90000"/>
            </a:lnSpc>
            <a:spcBef>
              <a:spcPct val="0"/>
            </a:spcBef>
            <a:spcAft>
              <a:spcPct val="35000"/>
            </a:spcAft>
            <a:buNone/>
          </a:pPr>
          <a:r>
            <a:rPr lang="ar-SA" sz="4500" kern="1200" dirty="0">
              <a:cs typeface="AL-Mohanad Bold" pitchFamily="2" charset="-78"/>
            </a:rPr>
            <a:t>يعرفون</a:t>
          </a:r>
        </a:p>
      </dsp:txBody>
      <dsp:txXfrm>
        <a:off x="2396413" y="523027"/>
        <a:ext cx="1958571" cy="1201850"/>
      </dsp:txXfrm>
    </dsp:sp>
    <dsp:sp modelId="{67C479D6-E124-4864-B57B-61ADD25D2DF5}">
      <dsp:nvSpPr>
        <dsp:cNvPr id="0" name=""/>
        <dsp:cNvSpPr/>
      </dsp:nvSpPr>
      <dsp:spPr>
        <a:xfrm>
          <a:off x="3004015" y="1724878"/>
          <a:ext cx="2670779" cy="2670779"/>
        </a:xfrm>
        <a:prstGeom prst="ellipse">
          <a:avLst/>
        </a:prstGeom>
        <a:solidFill>
          <a:schemeClr val="accent5">
            <a:alpha val="50000"/>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000250" rtl="1">
            <a:lnSpc>
              <a:spcPct val="90000"/>
            </a:lnSpc>
            <a:spcBef>
              <a:spcPct val="0"/>
            </a:spcBef>
            <a:spcAft>
              <a:spcPct val="35000"/>
            </a:spcAft>
            <a:buNone/>
          </a:pPr>
          <a:r>
            <a:rPr lang="ar-SA" sz="4500" kern="1200" dirty="0">
              <a:cs typeface="AL-Mohanad Bold" pitchFamily="2" charset="-78"/>
            </a:rPr>
            <a:t>يركزون</a:t>
          </a:r>
        </a:p>
      </dsp:txBody>
      <dsp:txXfrm>
        <a:off x="3820828" y="2414829"/>
        <a:ext cx="1602467" cy="1468928"/>
      </dsp:txXfrm>
    </dsp:sp>
    <dsp:sp modelId="{7F15A8F4-175E-421C-8841-3C3991E798D0}">
      <dsp:nvSpPr>
        <dsp:cNvPr id="0" name=""/>
        <dsp:cNvSpPr/>
      </dsp:nvSpPr>
      <dsp:spPr>
        <a:xfrm>
          <a:off x="1076603" y="1724878"/>
          <a:ext cx="2670779" cy="2670779"/>
        </a:xfrm>
        <a:prstGeom prst="ellipse">
          <a:avLst/>
        </a:prstGeom>
        <a:solidFill>
          <a:schemeClr val="accent5">
            <a:alpha val="50000"/>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000250" rtl="1">
            <a:lnSpc>
              <a:spcPct val="90000"/>
            </a:lnSpc>
            <a:spcBef>
              <a:spcPct val="0"/>
            </a:spcBef>
            <a:spcAft>
              <a:spcPct val="35000"/>
            </a:spcAft>
            <a:buNone/>
          </a:pPr>
          <a:r>
            <a:rPr lang="ar-SA" sz="4500" kern="1200" dirty="0">
              <a:cs typeface="AL-Mohanad Bold" pitchFamily="2" charset="-78"/>
            </a:rPr>
            <a:t>يستمرون</a:t>
          </a:r>
        </a:p>
      </dsp:txBody>
      <dsp:txXfrm>
        <a:off x="1328101" y="2414829"/>
        <a:ext cx="1602467" cy="146892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42A437-4558-4B95-B183-B75584EB6C8F}" type="datetimeFigureOut">
              <a:rPr lang="en-US" smtClean="0"/>
              <a:t>8/28/2021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D86129-B3DF-4CD7-A77E-D06907CABC76}" type="slidenum">
              <a:rPr lang="en-US" smtClean="0"/>
              <a:t>‹#›</a:t>
            </a:fld>
            <a:endParaRPr lang="en-US"/>
          </a:p>
        </p:txBody>
      </p:sp>
    </p:spTree>
    <p:extLst>
      <p:ext uri="{BB962C8B-B14F-4D97-AF65-F5344CB8AC3E}">
        <p14:creationId xmlns:p14="http://schemas.microsoft.com/office/powerpoint/2010/main" val="460643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go.baaeed.com/introduction/remote-work.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go.baaeed.com/introduction/remote-work.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go.baaeed.com/introduction/remote-work.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go.baaeed.com/introduction/remote-work.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go.baaeed.com/introduction/remote-work.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go.baaeed.com/introduction/remote-work.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hape 211"/>
          <p:cNvSpPr>
            <a:spLocks noGrp="1" noRot="1" noChangeAspect="1"/>
          </p:cNvSpPr>
          <p:nvPr>
            <p:ph type="sldImg"/>
          </p:nvPr>
        </p:nvSpPr>
        <p:spPr>
          <a:xfrm>
            <a:off x="381000" y="685800"/>
            <a:ext cx="6096000" cy="3429000"/>
          </a:xfrm>
          <a:prstGeom prst="rect">
            <a:avLst/>
          </a:prstGeom>
        </p:spPr>
        <p:txBody>
          <a:bodyPr/>
          <a:lstStyle/>
          <a:p>
            <a:endParaRPr/>
          </a:p>
        </p:txBody>
      </p:sp>
      <p:sp>
        <p:nvSpPr>
          <p:cNvPr id="212" name="Shape 212"/>
          <p:cNvSpPr>
            <a:spLocks noGrp="1"/>
          </p:cNvSpPr>
          <p:nvPr>
            <p:ph type="body" sz="quarter" idx="1"/>
          </p:nvPr>
        </p:nvSpPr>
        <p:spPr>
          <a:prstGeom prst="rect">
            <a:avLst/>
          </a:prstGeom>
        </p:spPr>
        <p:txBody>
          <a:bodyPr/>
          <a:lstStyle/>
          <a:p>
            <a:pPr marL="0" indent="0" algn="r" rtl="1">
              <a:buSzPct val="100000"/>
              <a:buFont typeface="Arial"/>
              <a:buNone/>
              <a:defRPr>
                <a:latin typeface="Sakkal Majalla"/>
                <a:ea typeface="Sakkal Majalla"/>
                <a:cs typeface="Sakkal Majalla"/>
                <a:sym typeface="Sakkal Majalla"/>
              </a:defRPr>
            </a:pPr>
            <a:endParaRPr dirty="0">
              <a:hlinkClick r:id="rId3"/>
            </a:endParaRPr>
          </a:p>
        </p:txBody>
      </p:sp>
    </p:spTree>
    <p:extLst>
      <p:ext uri="{BB962C8B-B14F-4D97-AF65-F5344CB8AC3E}">
        <p14:creationId xmlns:p14="http://schemas.microsoft.com/office/powerpoint/2010/main" val="1655586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hape 211"/>
          <p:cNvSpPr>
            <a:spLocks noGrp="1" noRot="1" noChangeAspect="1"/>
          </p:cNvSpPr>
          <p:nvPr>
            <p:ph type="sldImg"/>
          </p:nvPr>
        </p:nvSpPr>
        <p:spPr>
          <a:xfrm>
            <a:off x="381000" y="685800"/>
            <a:ext cx="6096000" cy="3429000"/>
          </a:xfrm>
          <a:prstGeom prst="rect">
            <a:avLst/>
          </a:prstGeom>
        </p:spPr>
        <p:txBody>
          <a:bodyPr/>
          <a:lstStyle/>
          <a:p>
            <a:endParaRPr/>
          </a:p>
        </p:txBody>
      </p:sp>
      <p:sp>
        <p:nvSpPr>
          <p:cNvPr id="212" name="Shape 212"/>
          <p:cNvSpPr>
            <a:spLocks noGrp="1"/>
          </p:cNvSpPr>
          <p:nvPr>
            <p:ph type="body" sz="quarter" idx="1"/>
          </p:nvPr>
        </p:nvSpPr>
        <p:spPr>
          <a:prstGeom prst="rect">
            <a:avLst/>
          </a:prstGeom>
        </p:spPr>
        <p:txBody>
          <a:bodyPr/>
          <a:lstStyle/>
          <a:p>
            <a:pPr marL="285750" indent="-285750" algn="r" rtl="1">
              <a:buSzPct val="100000"/>
              <a:buFont typeface="Arial"/>
              <a:buChar char="•"/>
              <a:defRPr>
                <a:latin typeface="Sakkal Majalla"/>
                <a:ea typeface="Sakkal Majalla"/>
                <a:cs typeface="Sakkal Majalla"/>
                <a:sym typeface="Sakkal Majalla"/>
              </a:defRPr>
            </a:pPr>
            <a:endParaRPr dirty="0">
              <a:hlinkClick r:id="rId3"/>
            </a:endParaRPr>
          </a:p>
        </p:txBody>
      </p:sp>
    </p:spTree>
    <p:extLst>
      <p:ext uri="{BB962C8B-B14F-4D97-AF65-F5344CB8AC3E}">
        <p14:creationId xmlns:p14="http://schemas.microsoft.com/office/powerpoint/2010/main" val="2814008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hape 211"/>
          <p:cNvSpPr>
            <a:spLocks noGrp="1" noRot="1" noChangeAspect="1"/>
          </p:cNvSpPr>
          <p:nvPr>
            <p:ph type="sldImg"/>
          </p:nvPr>
        </p:nvSpPr>
        <p:spPr>
          <a:xfrm>
            <a:off x="381000" y="685800"/>
            <a:ext cx="6096000" cy="3429000"/>
          </a:xfrm>
          <a:prstGeom prst="rect">
            <a:avLst/>
          </a:prstGeom>
        </p:spPr>
        <p:txBody>
          <a:bodyPr/>
          <a:lstStyle/>
          <a:p>
            <a:endParaRPr/>
          </a:p>
        </p:txBody>
      </p:sp>
      <p:sp>
        <p:nvSpPr>
          <p:cNvPr id="212" name="Shape 212"/>
          <p:cNvSpPr>
            <a:spLocks noGrp="1"/>
          </p:cNvSpPr>
          <p:nvPr>
            <p:ph type="body" sz="quarter" idx="1"/>
          </p:nvPr>
        </p:nvSpPr>
        <p:spPr>
          <a:prstGeom prst="rect">
            <a:avLst/>
          </a:prstGeom>
        </p:spPr>
        <p:txBody>
          <a:bodyPr/>
          <a:lstStyle/>
          <a:p>
            <a:pPr marL="285750" indent="-285750" algn="r" rtl="1">
              <a:buSzPct val="100000"/>
              <a:buFont typeface="Arial"/>
              <a:buChar char="•"/>
              <a:defRPr>
                <a:latin typeface="Sakkal Majalla"/>
                <a:ea typeface="Sakkal Majalla"/>
                <a:cs typeface="Sakkal Majalla"/>
                <a:sym typeface="Sakkal Majalla"/>
              </a:defRPr>
            </a:pPr>
            <a:endParaRPr dirty="0">
              <a:hlinkClick r:id="rId3"/>
            </a:endParaRPr>
          </a:p>
        </p:txBody>
      </p:sp>
    </p:spTree>
    <p:extLst>
      <p:ext uri="{BB962C8B-B14F-4D97-AF65-F5344CB8AC3E}">
        <p14:creationId xmlns:p14="http://schemas.microsoft.com/office/powerpoint/2010/main" val="4284354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hape 211"/>
          <p:cNvSpPr>
            <a:spLocks noGrp="1" noRot="1" noChangeAspect="1"/>
          </p:cNvSpPr>
          <p:nvPr>
            <p:ph type="sldImg"/>
          </p:nvPr>
        </p:nvSpPr>
        <p:spPr>
          <a:xfrm>
            <a:off x="381000" y="685800"/>
            <a:ext cx="6096000" cy="3429000"/>
          </a:xfrm>
          <a:prstGeom prst="rect">
            <a:avLst/>
          </a:prstGeom>
        </p:spPr>
        <p:txBody>
          <a:bodyPr/>
          <a:lstStyle/>
          <a:p>
            <a:endParaRPr/>
          </a:p>
        </p:txBody>
      </p:sp>
      <p:sp>
        <p:nvSpPr>
          <p:cNvPr id="212" name="Shape 212"/>
          <p:cNvSpPr>
            <a:spLocks noGrp="1"/>
          </p:cNvSpPr>
          <p:nvPr>
            <p:ph type="body" sz="quarter" idx="1"/>
          </p:nvPr>
        </p:nvSpPr>
        <p:spPr>
          <a:prstGeom prst="rect">
            <a:avLst/>
          </a:prstGeom>
        </p:spPr>
        <p:txBody>
          <a:bodyPr/>
          <a:lstStyle/>
          <a:p>
            <a:pPr marL="285750" indent="-285750" algn="r" rtl="1">
              <a:buSzPct val="100000"/>
              <a:buFont typeface="Arial"/>
              <a:buChar char="•"/>
              <a:defRPr>
                <a:latin typeface="Sakkal Majalla"/>
                <a:ea typeface="Sakkal Majalla"/>
                <a:cs typeface="Sakkal Majalla"/>
                <a:sym typeface="Sakkal Majalla"/>
              </a:defRPr>
            </a:pPr>
            <a:endParaRPr dirty="0">
              <a:hlinkClick r:id="rId3"/>
            </a:endParaRPr>
          </a:p>
        </p:txBody>
      </p:sp>
    </p:spTree>
    <p:extLst>
      <p:ext uri="{BB962C8B-B14F-4D97-AF65-F5344CB8AC3E}">
        <p14:creationId xmlns:p14="http://schemas.microsoft.com/office/powerpoint/2010/main" val="3472321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hape 211"/>
          <p:cNvSpPr>
            <a:spLocks noGrp="1" noRot="1" noChangeAspect="1"/>
          </p:cNvSpPr>
          <p:nvPr>
            <p:ph type="sldImg"/>
          </p:nvPr>
        </p:nvSpPr>
        <p:spPr>
          <a:xfrm>
            <a:off x="381000" y="685800"/>
            <a:ext cx="6096000" cy="3429000"/>
          </a:xfrm>
          <a:prstGeom prst="rect">
            <a:avLst/>
          </a:prstGeom>
        </p:spPr>
        <p:txBody>
          <a:bodyPr/>
          <a:lstStyle/>
          <a:p>
            <a:endParaRPr/>
          </a:p>
        </p:txBody>
      </p:sp>
      <p:sp>
        <p:nvSpPr>
          <p:cNvPr id="212" name="Shape 212"/>
          <p:cNvSpPr>
            <a:spLocks noGrp="1"/>
          </p:cNvSpPr>
          <p:nvPr>
            <p:ph type="body" sz="quarter" idx="1"/>
          </p:nvPr>
        </p:nvSpPr>
        <p:spPr>
          <a:prstGeom prst="rect">
            <a:avLst/>
          </a:prstGeom>
        </p:spPr>
        <p:txBody>
          <a:bodyPr/>
          <a:lstStyle/>
          <a:p>
            <a:pPr marL="285750" indent="-285750" algn="r" rtl="1">
              <a:buSzPct val="100000"/>
              <a:buFont typeface="Arial"/>
              <a:buChar char="•"/>
              <a:defRPr>
                <a:latin typeface="Sakkal Majalla"/>
                <a:ea typeface="Sakkal Majalla"/>
                <a:cs typeface="Sakkal Majalla"/>
                <a:sym typeface="Sakkal Majalla"/>
              </a:defRPr>
            </a:pPr>
            <a:endParaRPr dirty="0">
              <a:hlinkClick r:id="rId3"/>
            </a:endParaRPr>
          </a:p>
        </p:txBody>
      </p:sp>
    </p:spTree>
    <p:extLst>
      <p:ext uri="{BB962C8B-B14F-4D97-AF65-F5344CB8AC3E}">
        <p14:creationId xmlns:p14="http://schemas.microsoft.com/office/powerpoint/2010/main" val="1392734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hape 211"/>
          <p:cNvSpPr>
            <a:spLocks noGrp="1" noRot="1" noChangeAspect="1"/>
          </p:cNvSpPr>
          <p:nvPr>
            <p:ph type="sldImg"/>
          </p:nvPr>
        </p:nvSpPr>
        <p:spPr>
          <a:xfrm>
            <a:off x="381000" y="685800"/>
            <a:ext cx="6096000" cy="3429000"/>
          </a:xfrm>
          <a:prstGeom prst="rect">
            <a:avLst/>
          </a:prstGeom>
        </p:spPr>
        <p:txBody>
          <a:bodyPr/>
          <a:lstStyle/>
          <a:p>
            <a:endParaRPr/>
          </a:p>
        </p:txBody>
      </p:sp>
      <p:sp>
        <p:nvSpPr>
          <p:cNvPr id="212" name="Shape 212"/>
          <p:cNvSpPr>
            <a:spLocks noGrp="1"/>
          </p:cNvSpPr>
          <p:nvPr>
            <p:ph type="body" sz="quarter" idx="1"/>
          </p:nvPr>
        </p:nvSpPr>
        <p:spPr>
          <a:prstGeom prst="rect">
            <a:avLst/>
          </a:prstGeom>
        </p:spPr>
        <p:txBody>
          <a:bodyPr/>
          <a:lstStyle/>
          <a:p>
            <a:pPr marL="285750" indent="-285750" algn="r" rtl="1">
              <a:buSzPct val="100000"/>
              <a:buFont typeface="Arial"/>
              <a:buChar char="•"/>
              <a:defRPr>
                <a:latin typeface="Sakkal Majalla"/>
                <a:ea typeface="Sakkal Majalla"/>
                <a:cs typeface="Sakkal Majalla"/>
                <a:sym typeface="Sakkal Majalla"/>
              </a:defRPr>
            </a:pPr>
            <a:endParaRPr dirty="0">
              <a:hlinkClick r:id="rId3"/>
            </a:endParaRPr>
          </a:p>
        </p:txBody>
      </p:sp>
    </p:spTree>
    <p:extLst>
      <p:ext uri="{BB962C8B-B14F-4D97-AF65-F5344CB8AC3E}">
        <p14:creationId xmlns:p14="http://schemas.microsoft.com/office/powerpoint/2010/main" val="782965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3AC4F82-66E8-4972-9192-97FEC6F38A3A}" type="datetimeFigureOut">
              <a:rPr lang="en-US" smtClean="0"/>
              <a:t>8/28/2021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7E0FB-F49D-4B41-B99F-2BAFB0859F5B}" type="slidenum">
              <a:rPr lang="en-US" smtClean="0"/>
              <a:t>‹#›</a:t>
            </a:fld>
            <a:endParaRPr lang="en-US"/>
          </a:p>
        </p:txBody>
      </p:sp>
    </p:spTree>
    <p:extLst>
      <p:ext uri="{BB962C8B-B14F-4D97-AF65-F5344CB8AC3E}">
        <p14:creationId xmlns:p14="http://schemas.microsoft.com/office/powerpoint/2010/main" val="3610880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AC4F82-66E8-4972-9192-97FEC6F38A3A}" type="datetimeFigureOut">
              <a:rPr lang="en-US" smtClean="0"/>
              <a:t>8/28/2021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7E0FB-F49D-4B41-B99F-2BAFB0859F5B}" type="slidenum">
              <a:rPr lang="en-US" smtClean="0"/>
              <a:t>‹#›</a:t>
            </a:fld>
            <a:endParaRPr lang="en-US"/>
          </a:p>
        </p:txBody>
      </p:sp>
    </p:spTree>
    <p:extLst>
      <p:ext uri="{BB962C8B-B14F-4D97-AF65-F5344CB8AC3E}">
        <p14:creationId xmlns:p14="http://schemas.microsoft.com/office/powerpoint/2010/main" val="2804702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AC4F82-66E8-4972-9192-97FEC6F38A3A}" type="datetimeFigureOut">
              <a:rPr lang="en-US" smtClean="0"/>
              <a:t>8/28/2021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7E0FB-F49D-4B41-B99F-2BAFB0859F5B}" type="slidenum">
              <a:rPr lang="en-US" smtClean="0"/>
              <a:t>‹#›</a:t>
            </a:fld>
            <a:endParaRPr lang="en-US"/>
          </a:p>
        </p:txBody>
      </p:sp>
    </p:spTree>
    <p:extLst>
      <p:ext uri="{BB962C8B-B14F-4D97-AF65-F5344CB8AC3E}">
        <p14:creationId xmlns:p14="http://schemas.microsoft.com/office/powerpoint/2010/main" val="732896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AC4F82-66E8-4972-9192-97FEC6F38A3A}" type="datetimeFigureOut">
              <a:rPr lang="en-US" smtClean="0"/>
              <a:t>8/28/2021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7E0FB-F49D-4B41-B99F-2BAFB0859F5B}" type="slidenum">
              <a:rPr lang="en-US" smtClean="0"/>
              <a:t>‹#›</a:t>
            </a:fld>
            <a:endParaRPr lang="en-US"/>
          </a:p>
        </p:txBody>
      </p:sp>
    </p:spTree>
    <p:extLst>
      <p:ext uri="{BB962C8B-B14F-4D97-AF65-F5344CB8AC3E}">
        <p14:creationId xmlns:p14="http://schemas.microsoft.com/office/powerpoint/2010/main" val="4149119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3AC4F82-66E8-4972-9192-97FEC6F38A3A}" type="datetimeFigureOut">
              <a:rPr lang="en-US" smtClean="0"/>
              <a:t>8/28/2021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7E0FB-F49D-4B41-B99F-2BAFB0859F5B}" type="slidenum">
              <a:rPr lang="en-US" smtClean="0"/>
              <a:t>‹#›</a:t>
            </a:fld>
            <a:endParaRPr lang="en-US"/>
          </a:p>
        </p:txBody>
      </p:sp>
    </p:spTree>
    <p:extLst>
      <p:ext uri="{BB962C8B-B14F-4D97-AF65-F5344CB8AC3E}">
        <p14:creationId xmlns:p14="http://schemas.microsoft.com/office/powerpoint/2010/main" val="2507354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AC4F82-66E8-4972-9192-97FEC6F38A3A}" type="datetimeFigureOut">
              <a:rPr lang="en-US" smtClean="0"/>
              <a:t>8/28/2021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7E0FB-F49D-4B41-B99F-2BAFB0859F5B}" type="slidenum">
              <a:rPr lang="en-US" smtClean="0"/>
              <a:t>‹#›</a:t>
            </a:fld>
            <a:endParaRPr lang="en-US"/>
          </a:p>
        </p:txBody>
      </p:sp>
    </p:spTree>
    <p:extLst>
      <p:ext uri="{BB962C8B-B14F-4D97-AF65-F5344CB8AC3E}">
        <p14:creationId xmlns:p14="http://schemas.microsoft.com/office/powerpoint/2010/main" val="606277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AC4F82-66E8-4972-9192-97FEC6F38A3A}" type="datetimeFigureOut">
              <a:rPr lang="en-US" smtClean="0"/>
              <a:t>8/28/2021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F7E0FB-F49D-4B41-B99F-2BAFB0859F5B}" type="slidenum">
              <a:rPr lang="en-US" smtClean="0"/>
              <a:t>‹#›</a:t>
            </a:fld>
            <a:endParaRPr lang="en-US"/>
          </a:p>
        </p:txBody>
      </p:sp>
    </p:spTree>
    <p:extLst>
      <p:ext uri="{BB962C8B-B14F-4D97-AF65-F5344CB8AC3E}">
        <p14:creationId xmlns:p14="http://schemas.microsoft.com/office/powerpoint/2010/main" val="572380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AC4F82-66E8-4972-9192-97FEC6F38A3A}" type="datetimeFigureOut">
              <a:rPr lang="en-US" smtClean="0"/>
              <a:t>8/28/2021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F7E0FB-F49D-4B41-B99F-2BAFB0859F5B}" type="slidenum">
              <a:rPr lang="en-US" smtClean="0"/>
              <a:t>‹#›</a:t>
            </a:fld>
            <a:endParaRPr lang="en-US"/>
          </a:p>
        </p:txBody>
      </p:sp>
    </p:spTree>
    <p:extLst>
      <p:ext uri="{BB962C8B-B14F-4D97-AF65-F5344CB8AC3E}">
        <p14:creationId xmlns:p14="http://schemas.microsoft.com/office/powerpoint/2010/main" val="718624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AC4F82-66E8-4972-9192-97FEC6F38A3A}" type="datetimeFigureOut">
              <a:rPr lang="en-US" smtClean="0"/>
              <a:t>8/28/2021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F7E0FB-F49D-4B41-B99F-2BAFB0859F5B}" type="slidenum">
              <a:rPr lang="en-US" smtClean="0"/>
              <a:t>‹#›</a:t>
            </a:fld>
            <a:endParaRPr lang="en-US"/>
          </a:p>
        </p:txBody>
      </p:sp>
    </p:spTree>
    <p:extLst>
      <p:ext uri="{BB962C8B-B14F-4D97-AF65-F5344CB8AC3E}">
        <p14:creationId xmlns:p14="http://schemas.microsoft.com/office/powerpoint/2010/main" val="2860981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3AC4F82-66E8-4972-9192-97FEC6F38A3A}" type="datetimeFigureOut">
              <a:rPr lang="en-US" smtClean="0"/>
              <a:t>8/28/2021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7E0FB-F49D-4B41-B99F-2BAFB0859F5B}" type="slidenum">
              <a:rPr lang="en-US" smtClean="0"/>
              <a:t>‹#›</a:t>
            </a:fld>
            <a:endParaRPr lang="en-US"/>
          </a:p>
        </p:txBody>
      </p:sp>
    </p:spTree>
    <p:extLst>
      <p:ext uri="{BB962C8B-B14F-4D97-AF65-F5344CB8AC3E}">
        <p14:creationId xmlns:p14="http://schemas.microsoft.com/office/powerpoint/2010/main" val="1044761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3AC4F82-66E8-4972-9192-97FEC6F38A3A}" type="datetimeFigureOut">
              <a:rPr lang="en-US" smtClean="0"/>
              <a:t>8/28/2021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7E0FB-F49D-4B41-B99F-2BAFB0859F5B}" type="slidenum">
              <a:rPr lang="en-US" smtClean="0"/>
              <a:t>‹#›</a:t>
            </a:fld>
            <a:endParaRPr lang="en-US"/>
          </a:p>
        </p:txBody>
      </p:sp>
    </p:spTree>
    <p:extLst>
      <p:ext uri="{BB962C8B-B14F-4D97-AF65-F5344CB8AC3E}">
        <p14:creationId xmlns:p14="http://schemas.microsoft.com/office/powerpoint/2010/main" val="772438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AC4F82-66E8-4972-9192-97FEC6F38A3A}" type="datetimeFigureOut">
              <a:rPr lang="en-US" smtClean="0"/>
              <a:t>8/28/2021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F7E0FB-F49D-4B41-B99F-2BAFB0859F5B}" type="slidenum">
              <a:rPr lang="en-US" smtClean="0"/>
              <a:t>‹#›</a:t>
            </a:fld>
            <a:endParaRPr lang="en-US"/>
          </a:p>
        </p:txBody>
      </p:sp>
    </p:spTree>
    <p:extLst>
      <p:ext uri="{BB962C8B-B14F-4D97-AF65-F5344CB8AC3E}">
        <p14:creationId xmlns:p14="http://schemas.microsoft.com/office/powerpoint/2010/main" val="1950171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3.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مجموعة 1">
            <a:extLst>
              <a:ext uri="{FF2B5EF4-FFF2-40B4-BE49-F238E27FC236}">
                <a16:creationId xmlns:a16="http://schemas.microsoft.com/office/drawing/2014/main" id="{4DB4D5BE-26CD-4695-8304-9C3392927FE6}"/>
              </a:ext>
            </a:extLst>
          </p:cNvPr>
          <p:cNvGrpSpPr/>
          <p:nvPr/>
        </p:nvGrpSpPr>
        <p:grpSpPr>
          <a:xfrm>
            <a:off x="5650706" y="2574068"/>
            <a:ext cx="6084094" cy="1807737"/>
            <a:chOff x="1920757" y="-1"/>
            <a:chExt cx="8414048" cy="1423043"/>
          </a:xfrm>
        </p:grpSpPr>
        <p:sp>
          <p:nvSpPr>
            <p:cNvPr id="3" name="مستطيل 2">
              <a:extLst>
                <a:ext uri="{FF2B5EF4-FFF2-40B4-BE49-F238E27FC236}">
                  <a16:creationId xmlns:a16="http://schemas.microsoft.com/office/drawing/2014/main" id="{31DD46C2-C2D0-4066-B885-3724A466484E}"/>
                </a:ext>
              </a:extLst>
            </p:cNvPr>
            <p:cNvSpPr/>
            <p:nvPr/>
          </p:nvSpPr>
          <p:spPr>
            <a:xfrm>
              <a:off x="1920757" y="-1"/>
              <a:ext cx="8174218" cy="1423043"/>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1" anchor="ctr">
              <a:normAutofit/>
            </a:bodyPr>
            <a:lstStyle/>
            <a:p>
              <a:pPr algn="r" rtl="1">
                <a:spcAft>
                  <a:spcPts val="600"/>
                </a:spcAft>
              </a:pPr>
              <a:r>
                <a:rPr lang="ar-SA" sz="5000" b="1" dirty="0">
                  <a:solidFill>
                    <a:schemeClr val="accent1"/>
                  </a:solidFill>
                  <a:latin typeface="TheSans" panose="020B0503040302020203" pitchFamily="2" charset="-78"/>
                  <a:cs typeface="TheSans" panose="020B0503040302020203" pitchFamily="2" charset="-78"/>
                </a:rPr>
                <a:t>  </a:t>
              </a:r>
              <a:r>
                <a:rPr lang="ar-SA" sz="6600" b="1" dirty="0">
                  <a:solidFill>
                    <a:schemeClr val="accent1"/>
                  </a:solidFill>
                  <a:latin typeface="TheSans" panose="020B0503040302020203" pitchFamily="2" charset="-78"/>
                  <a:cs typeface="TheSans" panose="020B0503040302020203" pitchFamily="2" charset="-78"/>
                </a:rPr>
                <a:t>أول حصة</a:t>
              </a:r>
              <a:endParaRPr lang="ar-SA" sz="5000" b="1" dirty="0">
                <a:solidFill>
                  <a:schemeClr val="accent1"/>
                </a:solidFill>
                <a:latin typeface="TheSans" panose="020B0503040302020203" pitchFamily="2" charset="-78"/>
                <a:cs typeface="TheSans" panose="020B0503040302020203" pitchFamily="2" charset="-78"/>
              </a:endParaRPr>
            </a:p>
          </p:txBody>
        </p:sp>
        <p:sp>
          <p:nvSpPr>
            <p:cNvPr id="4" name="مستطيل 3">
              <a:extLst>
                <a:ext uri="{FF2B5EF4-FFF2-40B4-BE49-F238E27FC236}">
                  <a16:creationId xmlns:a16="http://schemas.microsoft.com/office/drawing/2014/main" id="{05BD1E73-9FFB-406A-A5D8-CF3856011B51}"/>
                </a:ext>
              </a:extLst>
            </p:cNvPr>
            <p:cNvSpPr/>
            <p:nvPr/>
          </p:nvSpPr>
          <p:spPr>
            <a:xfrm>
              <a:off x="10094976" y="277977"/>
              <a:ext cx="239829" cy="1068019"/>
            </a:xfrm>
            <a:prstGeom prst="rect">
              <a:avLst/>
            </a:prstGeom>
            <a:solidFill>
              <a:schemeClr val="tx2"/>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a:p>
          </p:txBody>
        </p:sp>
      </p:grpSp>
      <p:sp>
        <p:nvSpPr>
          <p:cNvPr id="6" name="مستطيل 5">
            <a:extLst>
              <a:ext uri="{FF2B5EF4-FFF2-40B4-BE49-F238E27FC236}">
                <a16:creationId xmlns:a16="http://schemas.microsoft.com/office/drawing/2014/main" id="{BDD4787A-A6CE-4A69-A2B3-03B4FFDB3DB1}"/>
              </a:ext>
            </a:extLst>
          </p:cNvPr>
          <p:cNvSpPr/>
          <p:nvPr/>
        </p:nvSpPr>
        <p:spPr>
          <a:xfrm>
            <a:off x="4631265" y="850106"/>
            <a:ext cx="4176979" cy="10358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dirty="0"/>
              <a:t>عرض</a:t>
            </a:r>
          </a:p>
        </p:txBody>
      </p:sp>
      <p:pic>
        <p:nvPicPr>
          <p:cNvPr id="7" name="رسم 6" descr="مكتب مع تعبئة خالصة">
            <a:extLst>
              <a:ext uri="{FF2B5EF4-FFF2-40B4-BE49-F238E27FC236}">
                <a16:creationId xmlns:a16="http://schemas.microsoft.com/office/drawing/2014/main" id="{22A49FDC-8E36-4B07-90E9-50CDA987C00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88269" y="2406701"/>
            <a:ext cx="1975104" cy="1975104"/>
          </a:xfrm>
          <a:prstGeom prst="rect">
            <a:avLst/>
          </a:prstGeom>
        </p:spPr>
      </p:pic>
      <p:sp>
        <p:nvSpPr>
          <p:cNvPr id="13" name="مستطيل 12">
            <a:extLst>
              <a:ext uri="{FF2B5EF4-FFF2-40B4-BE49-F238E27FC236}">
                <a16:creationId xmlns:a16="http://schemas.microsoft.com/office/drawing/2014/main" id="{E76C185B-FA44-41F0-AFF5-FC1488B11BFB}"/>
              </a:ext>
            </a:extLst>
          </p:cNvPr>
          <p:cNvSpPr/>
          <p:nvPr/>
        </p:nvSpPr>
        <p:spPr>
          <a:xfrm>
            <a:off x="4631265" y="4576885"/>
            <a:ext cx="4176979" cy="8306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t>إعداد محمد بن عبدالله السلطان</a:t>
            </a:r>
          </a:p>
        </p:txBody>
      </p:sp>
    </p:spTree>
    <p:extLst>
      <p:ext uri="{BB962C8B-B14F-4D97-AF65-F5344CB8AC3E}">
        <p14:creationId xmlns:p14="http://schemas.microsoft.com/office/powerpoint/2010/main" val="3505368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ᐈ Человечек для презентации фото, рисунки 3d человечки | скачать на  Depositphotos®">
            <a:extLst>
              <a:ext uri="{FF2B5EF4-FFF2-40B4-BE49-F238E27FC236}">
                <a16:creationId xmlns:a16="http://schemas.microsoft.com/office/drawing/2014/main" id="{1A986ACE-E991-46E1-AAB1-4CD22FEF8A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988" r="13179"/>
          <a:stretch/>
        </p:blipFill>
        <p:spPr bwMode="auto">
          <a:xfrm>
            <a:off x="285784" y="333396"/>
            <a:ext cx="4199708" cy="619120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مجموعة 6">
            <a:extLst>
              <a:ext uri="{FF2B5EF4-FFF2-40B4-BE49-F238E27FC236}">
                <a16:creationId xmlns:a16="http://schemas.microsoft.com/office/drawing/2014/main" id="{D36AA64B-3364-42B8-921C-F9510C9EF19D}"/>
              </a:ext>
            </a:extLst>
          </p:cNvPr>
          <p:cNvGrpSpPr/>
          <p:nvPr/>
        </p:nvGrpSpPr>
        <p:grpSpPr>
          <a:xfrm>
            <a:off x="4250131" y="629106"/>
            <a:ext cx="6930798" cy="1345997"/>
            <a:chOff x="7534657" y="-1"/>
            <a:chExt cx="2800148" cy="1345997"/>
          </a:xfrm>
        </p:grpSpPr>
        <p:sp>
          <p:nvSpPr>
            <p:cNvPr id="8" name="مستطيل 7">
              <a:extLst>
                <a:ext uri="{FF2B5EF4-FFF2-40B4-BE49-F238E27FC236}">
                  <a16:creationId xmlns:a16="http://schemas.microsoft.com/office/drawing/2014/main" id="{7403A267-4A6F-4481-9B5B-7D856B62297C}"/>
                </a:ext>
              </a:extLst>
            </p:cNvPr>
            <p:cNvSpPr/>
            <p:nvPr/>
          </p:nvSpPr>
          <p:spPr>
            <a:xfrm>
              <a:off x="7534657" y="-1"/>
              <a:ext cx="2560319" cy="1068019"/>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chemeClr val="accent1"/>
                  </a:solidFill>
                  <a:latin typeface="TheSans" panose="020B0503040302020203" pitchFamily="2" charset="-78"/>
                </a:rPr>
                <a:t>ماذا تحتاج؟</a:t>
              </a:r>
            </a:p>
          </p:txBody>
        </p:sp>
        <p:sp>
          <p:nvSpPr>
            <p:cNvPr id="9" name="مستطيل 8">
              <a:extLst>
                <a:ext uri="{FF2B5EF4-FFF2-40B4-BE49-F238E27FC236}">
                  <a16:creationId xmlns:a16="http://schemas.microsoft.com/office/drawing/2014/main" id="{F427C18F-52D7-41A8-B175-EFBC0EF6C0A9}"/>
                </a:ext>
              </a:extLst>
            </p:cNvPr>
            <p:cNvSpPr/>
            <p:nvPr/>
          </p:nvSpPr>
          <p:spPr>
            <a:xfrm>
              <a:off x="10094976" y="277977"/>
              <a:ext cx="239829" cy="1068019"/>
            </a:xfrm>
            <a:prstGeom prst="rect">
              <a:avLst/>
            </a:prstGeom>
            <a:solidFill>
              <a:schemeClr val="tx2"/>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sz="2400"/>
            </a:p>
          </p:txBody>
        </p:sp>
      </p:grpSp>
      <p:sp>
        <p:nvSpPr>
          <p:cNvPr id="3" name="مستطيل: زوايا مستديرة 2">
            <a:extLst>
              <a:ext uri="{FF2B5EF4-FFF2-40B4-BE49-F238E27FC236}">
                <a16:creationId xmlns:a16="http://schemas.microsoft.com/office/drawing/2014/main" id="{D45B936C-DE2E-4D1D-82EE-D74F6A3765DA}"/>
              </a:ext>
            </a:extLst>
          </p:cNvPr>
          <p:cNvSpPr/>
          <p:nvPr/>
        </p:nvSpPr>
        <p:spPr>
          <a:xfrm>
            <a:off x="7706509" y="2372162"/>
            <a:ext cx="2618842" cy="10863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a:latin typeface="TheSans" panose="020B0503040302020203" pitchFamily="2" charset="-78"/>
              </a:rPr>
              <a:t>عادات مستمرة</a:t>
            </a:r>
          </a:p>
        </p:txBody>
      </p:sp>
      <p:sp>
        <p:nvSpPr>
          <p:cNvPr id="5" name="مستطيل: زوايا مستديرة 4">
            <a:extLst>
              <a:ext uri="{FF2B5EF4-FFF2-40B4-BE49-F238E27FC236}">
                <a16:creationId xmlns:a16="http://schemas.microsoft.com/office/drawing/2014/main" id="{D0561C42-343E-4FEF-8F97-85177263901C}"/>
              </a:ext>
            </a:extLst>
          </p:cNvPr>
          <p:cNvSpPr/>
          <p:nvPr/>
        </p:nvSpPr>
        <p:spPr>
          <a:xfrm>
            <a:off x="7706509" y="3905394"/>
            <a:ext cx="2618842" cy="108630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ar-SA" sz="3600" b="1" dirty="0">
                <a:latin typeface="TheSans" panose="020B0503040302020203" pitchFamily="2" charset="-78"/>
              </a:rPr>
              <a:t>أهداف</a:t>
            </a:r>
          </a:p>
        </p:txBody>
      </p:sp>
      <p:sp>
        <p:nvSpPr>
          <p:cNvPr id="6" name="مستطيل: زوايا مستديرة 5">
            <a:extLst>
              <a:ext uri="{FF2B5EF4-FFF2-40B4-BE49-F238E27FC236}">
                <a16:creationId xmlns:a16="http://schemas.microsoft.com/office/drawing/2014/main" id="{6498A252-9B07-49D6-A55A-FBAC6BE09496}"/>
              </a:ext>
            </a:extLst>
          </p:cNvPr>
          <p:cNvSpPr/>
          <p:nvPr/>
        </p:nvSpPr>
        <p:spPr>
          <a:xfrm>
            <a:off x="7706509" y="5438626"/>
            <a:ext cx="2618842" cy="108630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SA" sz="3600" b="1" dirty="0">
                <a:latin typeface="TheSans" panose="020B0503040302020203" pitchFamily="2" charset="-78"/>
              </a:rPr>
              <a:t>استمرارية</a:t>
            </a:r>
          </a:p>
        </p:txBody>
      </p:sp>
    </p:spTree>
    <p:extLst>
      <p:ext uri="{BB962C8B-B14F-4D97-AF65-F5344CB8AC3E}">
        <p14:creationId xmlns:p14="http://schemas.microsoft.com/office/powerpoint/2010/main" val="2354987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مجموعة 6">
            <a:extLst>
              <a:ext uri="{FF2B5EF4-FFF2-40B4-BE49-F238E27FC236}">
                <a16:creationId xmlns:a16="http://schemas.microsoft.com/office/drawing/2014/main" id="{D36AA64B-3364-42B8-921C-F9510C9EF19D}"/>
              </a:ext>
            </a:extLst>
          </p:cNvPr>
          <p:cNvGrpSpPr/>
          <p:nvPr/>
        </p:nvGrpSpPr>
        <p:grpSpPr>
          <a:xfrm>
            <a:off x="1068018" y="318938"/>
            <a:ext cx="9527694" cy="1356791"/>
            <a:chOff x="2767585" y="-1"/>
            <a:chExt cx="7567220" cy="1345997"/>
          </a:xfrm>
        </p:grpSpPr>
        <p:sp>
          <p:nvSpPr>
            <p:cNvPr id="8" name="مستطيل 7">
              <a:extLst>
                <a:ext uri="{FF2B5EF4-FFF2-40B4-BE49-F238E27FC236}">
                  <a16:creationId xmlns:a16="http://schemas.microsoft.com/office/drawing/2014/main" id="{7403A267-4A6F-4481-9B5B-7D856B62297C}"/>
                </a:ext>
              </a:extLst>
            </p:cNvPr>
            <p:cNvSpPr/>
            <p:nvPr/>
          </p:nvSpPr>
          <p:spPr>
            <a:xfrm>
              <a:off x="2767585" y="-1"/>
              <a:ext cx="7327391" cy="1068019"/>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4800" b="1" dirty="0">
                  <a:solidFill>
                    <a:schemeClr val="accent1"/>
                  </a:solidFill>
                  <a:latin typeface="TheSans" panose="020B0503040302020203" pitchFamily="2" charset="-78"/>
                </a:rPr>
                <a:t>نموذج الخطة الشخصية</a:t>
              </a:r>
            </a:p>
          </p:txBody>
        </p:sp>
        <p:sp>
          <p:nvSpPr>
            <p:cNvPr id="9" name="مستطيل 8">
              <a:extLst>
                <a:ext uri="{FF2B5EF4-FFF2-40B4-BE49-F238E27FC236}">
                  <a16:creationId xmlns:a16="http://schemas.microsoft.com/office/drawing/2014/main" id="{F427C18F-52D7-41A8-B175-EFBC0EF6C0A9}"/>
                </a:ext>
              </a:extLst>
            </p:cNvPr>
            <p:cNvSpPr/>
            <p:nvPr/>
          </p:nvSpPr>
          <p:spPr>
            <a:xfrm>
              <a:off x="10094976" y="277977"/>
              <a:ext cx="239829" cy="1068019"/>
            </a:xfrm>
            <a:prstGeom prst="rect">
              <a:avLst/>
            </a:prstGeom>
            <a:solidFill>
              <a:schemeClr val="tx2"/>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sz="4000"/>
            </a:p>
          </p:txBody>
        </p:sp>
      </p:grpSp>
      <p:sp>
        <p:nvSpPr>
          <p:cNvPr id="6" name="مستطيل: زوايا مستديرة 5">
            <a:extLst>
              <a:ext uri="{FF2B5EF4-FFF2-40B4-BE49-F238E27FC236}">
                <a16:creationId xmlns:a16="http://schemas.microsoft.com/office/drawing/2014/main" id="{0F787CAA-4F96-425B-9784-ECDA6B5BD415}"/>
              </a:ext>
            </a:extLst>
          </p:cNvPr>
          <p:cNvSpPr/>
          <p:nvPr/>
        </p:nvSpPr>
        <p:spPr>
          <a:xfrm>
            <a:off x="6876288" y="1996076"/>
            <a:ext cx="3357677" cy="10863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latin typeface="TheSans" panose="020B0503040302020203" pitchFamily="2" charset="-78"/>
              </a:rPr>
              <a:t>الهدف</a:t>
            </a:r>
          </a:p>
        </p:txBody>
      </p:sp>
      <p:sp>
        <p:nvSpPr>
          <p:cNvPr id="10" name="مستطيل: زوايا مستديرة 9">
            <a:extLst>
              <a:ext uri="{FF2B5EF4-FFF2-40B4-BE49-F238E27FC236}">
                <a16:creationId xmlns:a16="http://schemas.microsoft.com/office/drawing/2014/main" id="{45B016D1-7E56-4618-9221-D0A801B31FBB}"/>
              </a:ext>
            </a:extLst>
          </p:cNvPr>
          <p:cNvSpPr/>
          <p:nvPr/>
        </p:nvSpPr>
        <p:spPr>
          <a:xfrm>
            <a:off x="1953448" y="1996074"/>
            <a:ext cx="3327154" cy="108630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ar-SA" sz="2800" b="1" dirty="0">
                <a:latin typeface="TheSans" panose="020B0503040302020203" pitchFamily="2" charset="-78"/>
              </a:rPr>
              <a:t>الأنشطة</a:t>
            </a:r>
          </a:p>
        </p:txBody>
      </p:sp>
      <p:sp>
        <p:nvSpPr>
          <p:cNvPr id="11" name="مستطيل: زوايا مستديرة 10">
            <a:extLst>
              <a:ext uri="{FF2B5EF4-FFF2-40B4-BE49-F238E27FC236}">
                <a16:creationId xmlns:a16="http://schemas.microsoft.com/office/drawing/2014/main" id="{E8DEE0C7-EB2F-49F8-852F-14DCA32DF85E}"/>
              </a:ext>
            </a:extLst>
          </p:cNvPr>
          <p:cNvSpPr/>
          <p:nvPr/>
        </p:nvSpPr>
        <p:spPr>
          <a:xfrm>
            <a:off x="438226" y="1996075"/>
            <a:ext cx="1404230" cy="108630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SA" sz="2800" b="1" dirty="0">
                <a:latin typeface="TheSans" panose="020B0503040302020203" pitchFamily="2" charset="-78"/>
              </a:rPr>
              <a:t>الزمن</a:t>
            </a:r>
          </a:p>
        </p:txBody>
      </p:sp>
      <p:sp>
        <p:nvSpPr>
          <p:cNvPr id="12" name="مستطيل: زوايا مستديرة 11">
            <a:extLst>
              <a:ext uri="{FF2B5EF4-FFF2-40B4-BE49-F238E27FC236}">
                <a16:creationId xmlns:a16="http://schemas.microsoft.com/office/drawing/2014/main" id="{8E615B0F-C59D-4C32-839D-934871DE00A6}"/>
              </a:ext>
            </a:extLst>
          </p:cNvPr>
          <p:cNvSpPr/>
          <p:nvPr/>
        </p:nvSpPr>
        <p:spPr>
          <a:xfrm>
            <a:off x="5391592" y="1996074"/>
            <a:ext cx="1404230" cy="108630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SA" sz="2800" b="1" dirty="0">
                <a:latin typeface="TheSans" panose="020B0503040302020203" pitchFamily="2" charset="-78"/>
              </a:rPr>
              <a:t>المعيار</a:t>
            </a:r>
          </a:p>
        </p:txBody>
      </p:sp>
      <p:sp>
        <p:nvSpPr>
          <p:cNvPr id="13" name="مستطيل: زوايا مستديرة 12">
            <a:extLst>
              <a:ext uri="{FF2B5EF4-FFF2-40B4-BE49-F238E27FC236}">
                <a16:creationId xmlns:a16="http://schemas.microsoft.com/office/drawing/2014/main" id="{E9E10667-E443-40D0-93FB-0BEBC580ECBA}"/>
              </a:ext>
            </a:extLst>
          </p:cNvPr>
          <p:cNvSpPr/>
          <p:nvPr/>
        </p:nvSpPr>
        <p:spPr>
          <a:xfrm>
            <a:off x="6876288" y="3255635"/>
            <a:ext cx="3357677" cy="779438"/>
          </a:xfrm>
          <a:prstGeom prst="round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SA" sz="2800" b="1" dirty="0">
                <a:solidFill>
                  <a:schemeClr val="tx1"/>
                </a:solidFill>
                <a:latin typeface="TheSans" panose="020B0503040302020203" pitchFamily="2" charset="-78"/>
                <a:cs typeface="AL-Mohanad Bold" pitchFamily="2" charset="-78"/>
              </a:rPr>
              <a:t>أن أحصل على معدل مرتفع</a:t>
            </a:r>
          </a:p>
        </p:txBody>
      </p:sp>
      <p:sp>
        <p:nvSpPr>
          <p:cNvPr id="14" name="مستطيل: زوايا مستديرة 13">
            <a:extLst>
              <a:ext uri="{FF2B5EF4-FFF2-40B4-BE49-F238E27FC236}">
                <a16:creationId xmlns:a16="http://schemas.microsoft.com/office/drawing/2014/main" id="{D19A3DB8-24ED-47B7-94DC-02176FAF7C04}"/>
              </a:ext>
            </a:extLst>
          </p:cNvPr>
          <p:cNvSpPr/>
          <p:nvPr/>
        </p:nvSpPr>
        <p:spPr>
          <a:xfrm>
            <a:off x="1953448" y="3255633"/>
            <a:ext cx="3327154" cy="779438"/>
          </a:xfrm>
          <a:prstGeom prst="roundRect">
            <a:avLst/>
          </a:prstGeom>
          <a:solidFill>
            <a:schemeClr val="bg1"/>
          </a:solidFill>
          <a:ln>
            <a:solidFill>
              <a:schemeClr val="bg2">
                <a:lumMod val="9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r" rtl="1"/>
            <a:r>
              <a:rPr lang="ar-SA" sz="2800" b="1" dirty="0">
                <a:solidFill>
                  <a:schemeClr val="tx1"/>
                </a:solidFill>
                <a:latin typeface="TheSans" panose="020B0503040302020203" pitchFamily="2" charset="-78"/>
                <a:cs typeface="AL-Mohanad Bold" pitchFamily="2" charset="-78"/>
              </a:rPr>
              <a:t>تخصيص ساعة ونصف</a:t>
            </a:r>
          </a:p>
        </p:txBody>
      </p:sp>
      <p:sp>
        <p:nvSpPr>
          <p:cNvPr id="15" name="مستطيل: زوايا مستديرة 14">
            <a:extLst>
              <a:ext uri="{FF2B5EF4-FFF2-40B4-BE49-F238E27FC236}">
                <a16:creationId xmlns:a16="http://schemas.microsoft.com/office/drawing/2014/main" id="{DF9BD1B8-5195-4A16-9EC6-4333EC3C0521}"/>
              </a:ext>
            </a:extLst>
          </p:cNvPr>
          <p:cNvSpPr/>
          <p:nvPr/>
        </p:nvSpPr>
        <p:spPr>
          <a:xfrm>
            <a:off x="438226" y="3255634"/>
            <a:ext cx="1404230" cy="779438"/>
          </a:xfrm>
          <a:prstGeom prst="roundRect">
            <a:avLst/>
          </a:prstGeom>
          <a:solidFill>
            <a:schemeClr val="bg1"/>
          </a:solidFill>
          <a:ln>
            <a:solidFill>
              <a:schemeClr val="bg2">
                <a:lumMod val="9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rtl="1"/>
            <a:r>
              <a:rPr lang="ar-SA" sz="2400" b="1" dirty="0">
                <a:solidFill>
                  <a:schemeClr val="tx1"/>
                </a:solidFill>
                <a:latin typeface="TheSans" panose="020B0503040302020203" pitchFamily="2" charset="-78"/>
                <a:cs typeface="AL-Mohanad Bold" pitchFamily="2" charset="-78"/>
              </a:rPr>
              <a:t>الفصل الدراسي</a:t>
            </a:r>
          </a:p>
        </p:txBody>
      </p:sp>
      <p:sp>
        <p:nvSpPr>
          <p:cNvPr id="16" name="مستطيل: زوايا مستديرة 15">
            <a:extLst>
              <a:ext uri="{FF2B5EF4-FFF2-40B4-BE49-F238E27FC236}">
                <a16:creationId xmlns:a16="http://schemas.microsoft.com/office/drawing/2014/main" id="{E9EC9956-D82D-49C1-BCB1-E31D7D52A871}"/>
              </a:ext>
            </a:extLst>
          </p:cNvPr>
          <p:cNvSpPr/>
          <p:nvPr/>
        </p:nvSpPr>
        <p:spPr>
          <a:xfrm>
            <a:off x="5391592" y="3255633"/>
            <a:ext cx="1404230" cy="779438"/>
          </a:xfrm>
          <a:prstGeom prst="roundRect">
            <a:avLst/>
          </a:prstGeom>
          <a:solidFill>
            <a:schemeClr val="bg1"/>
          </a:solidFill>
          <a:ln>
            <a:solidFill>
              <a:schemeClr val="bg2">
                <a:lumMod val="9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rtl="1"/>
            <a:r>
              <a:rPr lang="ar-SA" sz="2800" b="1" dirty="0">
                <a:solidFill>
                  <a:schemeClr val="tx1"/>
                </a:solidFill>
                <a:latin typeface="TheSans" panose="020B0503040302020203" pitchFamily="2" charset="-78"/>
                <a:cs typeface="AL-Mohanad Bold" pitchFamily="2" charset="-78"/>
              </a:rPr>
              <a:t>99%</a:t>
            </a:r>
          </a:p>
        </p:txBody>
      </p:sp>
      <p:sp>
        <p:nvSpPr>
          <p:cNvPr id="17" name="مستطيل: زوايا مستديرة 16">
            <a:extLst>
              <a:ext uri="{FF2B5EF4-FFF2-40B4-BE49-F238E27FC236}">
                <a16:creationId xmlns:a16="http://schemas.microsoft.com/office/drawing/2014/main" id="{CC367A94-ECCD-4A3A-B1FB-197AC6E7750E}"/>
              </a:ext>
            </a:extLst>
          </p:cNvPr>
          <p:cNvSpPr/>
          <p:nvPr/>
        </p:nvSpPr>
        <p:spPr>
          <a:xfrm>
            <a:off x="6876288" y="4293174"/>
            <a:ext cx="3357677" cy="779438"/>
          </a:xfrm>
          <a:prstGeom prst="round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SA" sz="2800" b="1" dirty="0">
                <a:solidFill>
                  <a:schemeClr val="tx1"/>
                </a:solidFill>
                <a:latin typeface="TheSans" panose="020B0503040302020203" pitchFamily="2" charset="-78"/>
                <a:cs typeface="AL-Mohanad Bold" pitchFamily="2" charset="-78"/>
              </a:rPr>
              <a:t>أن أتعلم مهارات حياتية </a:t>
            </a:r>
          </a:p>
        </p:txBody>
      </p:sp>
      <p:sp>
        <p:nvSpPr>
          <p:cNvPr id="18" name="مستطيل: زوايا مستديرة 17">
            <a:extLst>
              <a:ext uri="{FF2B5EF4-FFF2-40B4-BE49-F238E27FC236}">
                <a16:creationId xmlns:a16="http://schemas.microsoft.com/office/drawing/2014/main" id="{7CE9E07A-DD75-44A3-8E9A-9B98F04C809E}"/>
              </a:ext>
            </a:extLst>
          </p:cNvPr>
          <p:cNvSpPr/>
          <p:nvPr/>
        </p:nvSpPr>
        <p:spPr>
          <a:xfrm>
            <a:off x="1953448" y="4293172"/>
            <a:ext cx="3327154" cy="779438"/>
          </a:xfrm>
          <a:prstGeom prst="roundRect">
            <a:avLst/>
          </a:prstGeom>
          <a:solidFill>
            <a:schemeClr val="bg1"/>
          </a:solidFill>
          <a:ln>
            <a:solidFill>
              <a:schemeClr val="bg2">
                <a:lumMod val="9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r" rtl="1"/>
            <a:r>
              <a:rPr lang="ar-SA" sz="2400" b="1" dirty="0">
                <a:solidFill>
                  <a:schemeClr val="tx1"/>
                </a:solidFill>
                <a:latin typeface="TheSans" panose="020B0503040302020203" pitchFamily="2" charset="-78"/>
                <a:cs typeface="AL-Mohanad Bold" pitchFamily="2" charset="-78"/>
              </a:rPr>
              <a:t>دورات تدريبية – تجارب عملية</a:t>
            </a:r>
          </a:p>
        </p:txBody>
      </p:sp>
      <p:sp>
        <p:nvSpPr>
          <p:cNvPr id="19" name="مستطيل: زوايا مستديرة 18">
            <a:extLst>
              <a:ext uri="{FF2B5EF4-FFF2-40B4-BE49-F238E27FC236}">
                <a16:creationId xmlns:a16="http://schemas.microsoft.com/office/drawing/2014/main" id="{18D54DFF-F30E-432F-ABB8-A4A043908215}"/>
              </a:ext>
            </a:extLst>
          </p:cNvPr>
          <p:cNvSpPr/>
          <p:nvPr/>
        </p:nvSpPr>
        <p:spPr>
          <a:xfrm>
            <a:off x="438226" y="4293173"/>
            <a:ext cx="1404230" cy="779438"/>
          </a:xfrm>
          <a:prstGeom prst="roundRect">
            <a:avLst/>
          </a:prstGeom>
          <a:solidFill>
            <a:schemeClr val="bg1"/>
          </a:solidFill>
          <a:ln>
            <a:solidFill>
              <a:schemeClr val="bg2">
                <a:lumMod val="9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rtl="1"/>
            <a:r>
              <a:rPr lang="ar-SA" sz="2400" b="1" dirty="0">
                <a:solidFill>
                  <a:schemeClr val="tx1"/>
                </a:solidFill>
                <a:latin typeface="TheSans" panose="020B0503040302020203" pitchFamily="2" charset="-78"/>
                <a:cs typeface="AL-Mohanad Bold" pitchFamily="2" charset="-78"/>
              </a:rPr>
              <a:t>الفصل الدراسي</a:t>
            </a:r>
          </a:p>
        </p:txBody>
      </p:sp>
      <p:sp>
        <p:nvSpPr>
          <p:cNvPr id="20" name="مستطيل: زوايا مستديرة 19">
            <a:extLst>
              <a:ext uri="{FF2B5EF4-FFF2-40B4-BE49-F238E27FC236}">
                <a16:creationId xmlns:a16="http://schemas.microsoft.com/office/drawing/2014/main" id="{940DD83F-B2AE-4B87-BF8B-B9B66B6F6ABD}"/>
              </a:ext>
            </a:extLst>
          </p:cNvPr>
          <p:cNvSpPr/>
          <p:nvPr/>
        </p:nvSpPr>
        <p:spPr>
          <a:xfrm>
            <a:off x="5391592" y="4293172"/>
            <a:ext cx="1404230" cy="779438"/>
          </a:xfrm>
          <a:prstGeom prst="roundRect">
            <a:avLst/>
          </a:prstGeom>
          <a:solidFill>
            <a:schemeClr val="bg1"/>
          </a:solidFill>
          <a:ln>
            <a:solidFill>
              <a:schemeClr val="bg2">
                <a:lumMod val="9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rtl="1"/>
            <a:r>
              <a:rPr lang="ar-SA" sz="2800" b="1" dirty="0">
                <a:solidFill>
                  <a:schemeClr val="tx1"/>
                </a:solidFill>
                <a:latin typeface="TheSans" panose="020B0503040302020203" pitchFamily="2" charset="-78"/>
                <a:cs typeface="AL-Mohanad Bold" pitchFamily="2" charset="-78"/>
              </a:rPr>
              <a:t>3 مهارات</a:t>
            </a:r>
          </a:p>
        </p:txBody>
      </p:sp>
      <p:sp>
        <p:nvSpPr>
          <p:cNvPr id="21" name="مستطيل: زوايا مستديرة 20">
            <a:extLst>
              <a:ext uri="{FF2B5EF4-FFF2-40B4-BE49-F238E27FC236}">
                <a16:creationId xmlns:a16="http://schemas.microsoft.com/office/drawing/2014/main" id="{8BB85BF9-6B5C-4F78-9987-A6A509608577}"/>
              </a:ext>
            </a:extLst>
          </p:cNvPr>
          <p:cNvSpPr/>
          <p:nvPr/>
        </p:nvSpPr>
        <p:spPr>
          <a:xfrm>
            <a:off x="6876288" y="5330711"/>
            <a:ext cx="3357677" cy="779438"/>
          </a:xfrm>
          <a:prstGeom prst="round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SA" sz="2800" b="1" dirty="0">
                <a:solidFill>
                  <a:schemeClr val="tx1"/>
                </a:solidFill>
                <a:latin typeface="TheSans" panose="020B0503040302020203" pitchFamily="2" charset="-78"/>
                <a:cs typeface="AL-Mohanad Bold" pitchFamily="2" charset="-78"/>
              </a:rPr>
              <a:t>أن أعتني بصحتي</a:t>
            </a:r>
          </a:p>
        </p:txBody>
      </p:sp>
      <p:sp>
        <p:nvSpPr>
          <p:cNvPr id="22" name="مستطيل: زوايا مستديرة 21">
            <a:extLst>
              <a:ext uri="{FF2B5EF4-FFF2-40B4-BE49-F238E27FC236}">
                <a16:creationId xmlns:a16="http://schemas.microsoft.com/office/drawing/2014/main" id="{1D1A7C36-A10E-4273-B735-912105D8564C}"/>
              </a:ext>
            </a:extLst>
          </p:cNvPr>
          <p:cNvSpPr/>
          <p:nvPr/>
        </p:nvSpPr>
        <p:spPr>
          <a:xfrm>
            <a:off x="1953448" y="5330709"/>
            <a:ext cx="3327154" cy="779438"/>
          </a:xfrm>
          <a:prstGeom prst="roundRect">
            <a:avLst/>
          </a:prstGeom>
          <a:solidFill>
            <a:schemeClr val="bg1"/>
          </a:solidFill>
          <a:ln>
            <a:solidFill>
              <a:schemeClr val="bg2">
                <a:lumMod val="9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r" rtl="1"/>
            <a:r>
              <a:rPr lang="ar-SA" sz="2400" b="1" dirty="0">
                <a:solidFill>
                  <a:schemeClr val="tx1"/>
                </a:solidFill>
                <a:latin typeface="TheSans" panose="020B0503040302020203" pitchFamily="2" charset="-78"/>
                <a:cs typeface="AL-Mohanad Bold" pitchFamily="2" charset="-78"/>
              </a:rPr>
              <a:t>ممارسة الرياضة – ترك التدخين- الغذاء الصحي</a:t>
            </a:r>
          </a:p>
        </p:txBody>
      </p:sp>
      <p:sp>
        <p:nvSpPr>
          <p:cNvPr id="23" name="مستطيل: زوايا مستديرة 22">
            <a:extLst>
              <a:ext uri="{FF2B5EF4-FFF2-40B4-BE49-F238E27FC236}">
                <a16:creationId xmlns:a16="http://schemas.microsoft.com/office/drawing/2014/main" id="{A82F8A18-119A-4AA4-A87C-753FB168A2E5}"/>
              </a:ext>
            </a:extLst>
          </p:cNvPr>
          <p:cNvSpPr/>
          <p:nvPr/>
        </p:nvSpPr>
        <p:spPr>
          <a:xfrm>
            <a:off x="438226" y="5330710"/>
            <a:ext cx="1404230" cy="779438"/>
          </a:xfrm>
          <a:prstGeom prst="roundRect">
            <a:avLst/>
          </a:prstGeom>
          <a:solidFill>
            <a:schemeClr val="bg1"/>
          </a:solidFill>
          <a:ln>
            <a:solidFill>
              <a:schemeClr val="bg2">
                <a:lumMod val="9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rtl="1"/>
            <a:r>
              <a:rPr lang="ar-SA" sz="2400" b="1" dirty="0">
                <a:solidFill>
                  <a:schemeClr val="tx1"/>
                </a:solidFill>
                <a:latin typeface="TheSans" panose="020B0503040302020203" pitchFamily="2" charset="-78"/>
                <a:cs typeface="AL-Mohanad Bold" pitchFamily="2" charset="-78"/>
              </a:rPr>
              <a:t>الفصل الدراسي</a:t>
            </a:r>
          </a:p>
        </p:txBody>
      </p:sp>
      <p:sp>
        <p:nvSpPr>
          <p:cNvPr id="24" name="مستطيل: زوايا مستديرة 23">
            <a:extLst>
              <a:ext uri="{FF2B5EF4-FFF2-40B4-BE49-F238E27FC236}">
                <a16:creationId xmlns:a16="http://schemas.microsoft.com/office/drawing/2014/main" id="{D7A68797-105A-4456-A515-87BBD21B49A6}"/>
              </a:ext>
            </a:extLst>
          </p:cNvPr>
          <p:cNvSpPr/>
          <p:nvPr/>
        </p:nvSpPr>
        <p:spPr>
          <a:xfrm>
            <a:off x="5391592" y="5330709"/>
            <a:ext cx="1404230" cy="779438"/>
          </a:xfrm>
          <a:prstGeom prst="roundRect">
            <a:avLst/>
          </a:prstGeom>
          <a:solidFill>
            <a:schemeClr val="bg1"/>
          </a:solidFill>
          <a:ln>
            <a:solidFill>
              <a:schemeClr val="bg2">
                <a:lumMod val="9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rtl="1"/>
            <a:r>
              <a:rPr lang="ar-SA" sz="2800" b="1" dirty="0">
                <a:solidFill>
                  <a:schemeClr val="tx1"/>
                </a:solidFill>
                <a:latin typeface="TheSans" panose="020B0503040302020203" pitchFamily="2" charset="-78"/>
                <a:cs typeface="AL-Mohanad Bold" pitchFamily="2" charset="-78"/>
              </a:rPr>
              <a:t>وزن مثالي</a:t>
            </a:r>
          </a:p>
        </p:txBody>
      </p:sp>
    </p:spTree>
    <p:extLst>
      <p:ext uri="{BB962C8B-B14F-4D97-AF65-F5344CB8AC3E}">
        <p14:creationId xmlns:p14="http://schemas.microsoft.com/office/powerpoint/2010/main" val="922361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ستطيل 7">
            <a:extLst>
              <a:ext uri="{FF2B5EF4-FFF2-40B4-BE49-F238E27FC236}">
                <a16:creationId xmlns:a16="http://schemas.microsoft.com/office/drawing/2014/main" id="{7403A267-4A6F-4481-9B5B-7D856B62297C}"/>
              </a:ext>
            </a:extLst>
          </p:cNvPr>
          <p:cNvSpPr/>
          <p:nvPr/>
        </p:nvSpPr>
        <p:spPr>
          <a:xfrm>
            <a:off x="3196741" y="629106"/>
            <a:ext cx="7731144" cy="1068019"/>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b="1" dirty="0">
                <a:solidFill>
                  <a:schemeClr val="accent1"/>
                </a:solidFill>
                <a:latin typeface="TheSans" panose="020B0503040302020203" pitchFamily="2" charset="-78"/>
              </a:rPr>
              <a:t>صفات الأشخاص المخططين</a:t>
            </a:r>
          </a:p>
        </p:txBody>
      </p:sp>
      <p:graphicFrame>
        <p:nvGraphicFramePr>
          <p:cNvPr id="13" name="رسم تخطيطي 12">
            <a:extLst>
              <a:ext uri="{FF2B5EF4-FFF2-40B4-BE49-F238E27FC236}">
                <a16:creationId xmlns:a16="http://schemas.microsoft.com/office/drawing/2014/main" id="{7714B0C7-A611-4387-9611-70CD8BE67F82}"/>
              </a:ext>
            </a:extLst>
          </p:cNvPr>
          <p:cNvGraphicFramePr/>
          <p:nvPr>
            <p:extLst>
              <p:ext uri="{D42A27DB-BD31-4B8C-83A1-F6EECF244321}">
                <p14:modId xmlns:p14="http://schemas.microsoft.com/office/powerpoint/2010/main" val="1779361626"/>
              </p:ext>
            </p:extLst>
          </p:nvPr>
        </p:nvGraphicFramePr>
        <p:xfrm>
          <a:off x="4074319" y="1975103"/>
          <a:ext cx="6751398" cy="44512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42" name="Picture 2" descr="تقييم الأداء, إدارة الأداء, أيقونات الكمبيوتر صورة بابوا نيو غينيا">
            <a:extLst>
              <a:ext uri="{FF2B5EF4-FFF2-40B4-BE49-F238E27FC236}">
                <a16:creationId xmlns:a16="http://schemas.microsoft.com/office/drawing/2014/main" id="{918ED61A-8140-4D87-83DC-0A861CE1DC65}"/>
              </a:ext>
            </a:extLst>
          </p:cNvPr>
          <p:cNvPicPr>
            <a:picLocks noChangeAspect="1" noChangeArrowheads="1"/>
          </p:cNvPicPr>
          <p:nvPr/>
        </p:nvPicPr>
        <p:blipFill rotWithShape="1">
          <a:blip r:embed="rId7">
            <a:clrChange>
              <a:clrFrom>
                <a:srgbClr val="EFEFEF"/>
              </a:clrFrom>
              <a:clrTo>
                <a:srgbClr val="EFEFEF">
                  <a:alpha val="0"/>
                </a:srgbClr>
              </a:clrTo>
            </a:clrChange>
            <a:extLst>
              <a:ext uri="{28A0092B-C50C-407E-A947-70E740481C1C}">
                <a14:useLocalDpi xmlns:a14="http://schemas.microsoft.com/office/drawing/2010/main" val="0"/>
              </a:ext>
            </a:extLst>
          </a:blip>
          <a:srcRect l="21244" r="20674"/>
          <a:stretch/>
        </p:blipFill>
        <p:spPr bwMode="auto">
          <a:xfrm>
            <a:off x="1186372" y="2604210"/>
            <a:ext cx="3592335" cy="3573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881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BA8700F1-5E89-4986-B273-3310086C3924}"/>
              </a:ext>
            </a:extLst>
          </p:cNvPr>
          <p:cNvSpPr/>
          <p:nvPr/>
        </p:nvSpPr>
        <p:spPr>
          <a:xfrm>
            <a:off x="3868072" y="2299820"/>
            <a:ext cx="7546019" cy="2862322"/>
          </a:xfrm>
          <a:prstGeom prst="rect">
            <a:avLst/>
          </a:prstGeom>
        </p:spPr>
        <p:txBody>
          <a:bodyPr wrap="square">
            <a:spAutoFit/>
          </a:bodyPr>
          <a:lstStyle/>
          <a:p>
            <a:pPr algn="just" rtl="1" fontAlgn="base">
              <a:spcBef>
                <a:spcPct val="20000"/>
              </a:spcBef>
              <a:spcAft>
                <a:spcPct val="0"/>
              </a:spcAft>
              <a:buClr>
                <a:schemeClr val="tx1"/>
              </a:buClr>
              <a:buSzPct val="100000"/>
              <a:defRPr/>
            </a:pPr>
            <a:r>
              <a:rPr lang="ar-SA" sz="4400" dirty="0">
                <a:cs typeface="AL-Mohanad Bold" pitchFamily="2" charset="-78"/>
              </a:rPr>
              <a:t>"ما تتمناه بقوة</a:t>
            </a:r>
            <a:r>
              <a:rPr lang="ar-AE" sz="4400" dirty="0">
                <a:cs typeface="AL-Mohanad Bold" pitchFamily="2" charset="-78"/>
              </a:rPr>
              <a:t>، </a:t>
            </a:r>
            <a:r>
              <a:rPr lang="ar-SA" sz="4400" dirty="0">
                <a:cs typeface="AL-Mohanad Bold" pitchFamily="2" charset="-78"/>
              </a:rPr>
              <a:t>وترغب الحصول عليه</a:t>
            </a:r>
            <a:r>
              <a:rPr lang="en-US" sz="4400" dirty="0">
                <a:cs typeface="AL-Mohanad Bold" pitchFamily="2" charset="-78"/>
              </a:rPr>
              <a:t> </a:t>
            </a:r>
            <a:r>
              <a:rPr lang="ar-SA" sz="4400" dirty="0">
                <a:cs typeface="AL-Mohanad Bold" pitchFamily="2" charset="-78"/>
              </a:rPr>
              <a:t>وتؤمن به بإخلاص، وتتحمس للعمل من أجله، ستراه حقيقة أمام عينك" </a:t>
            </a:r>
            <a:r>
              <a:rPr lang="ar-SA" sz="4400" dirty="0">
                <a:solidFill>
                  <a:schemeClr val="accent1"/>
                </a:solidFill>
                <a:cs typeface="AL-Mohanad Bold" pitchFamily="2" charset="-78"/>
              </a:rPr>
              <a:t>بإذن الله</a:t>
            </a:r>
            <a:endParaRPr lang="en-US" sz="4400" dirty="0">
              <a:solidFill>
                <a:schemeClr val="accent1"/>
              </a:solidFill>
              <a:cs typeface="AL-Mohanad Bold" pitchFamily="2" charset="-78"/>
            </a:endParaRPr>
          </a:p>
          <a:p>
            <a:pPr rtl="1" fontAlgn="base">
              <a:spcBef>
                <a:spcPct val="20000"/>
              </a:spcBef>
              <a:spcAft>
                <a:spcPct val="0"/>
              </a:spcAft>
              <a:buClr>
                <a:schemeClr val="tx1"/>
              </a:buClr>
              <a:buSzPct val="100000"/>
              <a:defRPr/>
            </a:pPr>
            <a:r>
              <a:rPr lang="ar-SA" sz="4000" kern="0" dirty="0">
                <a:cs typeface="AL-Mohanad Bold" pitchFamily="2" charset="-78"/>
              </a:rPr>
              <a:t>بويل ماير</a:t>
            </a:r>
          </a:p>
        </p:txBody>
      </p:sp>
      <p:grpSp>
        <p:nvGrpSpPr>
          <p:cNvPr id="8" name="مجموعة 7">
            <a:extLst>
              <a:ext uri="{FF2B5EF4-FFF2-40B4-BE49-F238E27FC236}">
                <a16:creationId xmlns:a16="http://schemas.microsoft.com/office/drawing/2014/main" id="{604DD5F7-4C50-4384-9D00-FAD661C4856F}"/>
              </a:ext>
            </a:extLst>
          </p:cNvPr>
          <p:cNvGrpSpPr/>
          <p:nvPr/>
        </p:nvGrpSpPr>
        <p:grpSpPr>
          <a:xfrm>
            <a:off x="6956754" y="131626"/>
            <a:ext cx="4853282" cy="1345997"/>
            <a:chOff x="5734982" y="-1"/>
            <a:chExt cx="4599823" cy="1345997"/>
          </a:xfrm>
        </p:grpSpPr>
        <p:sp>
          <p:nvSpPr>
            <p:cNvPr id="9" name="مستطيل 8">
              <a:extLst>
                <a:ext uri="{FF2B5EF4-FFF2-40B4-BE49-F238E27FC236}">
                  <a16:creationId xmlns:a16="http://schemas.microsoft.com/office/drawing/2014/main" id="{881DD93D-F7C5-442D-93F0-5070F506D5B5}"/>
                </a:ext>
              </a:extLst>
            </p:cNvPr>
            <p:cNvSpPr/>
            <p:nvPr/>
          </p:nvSpPr>
          <p:spPr>
            <a:xfrm>
              <a:off x="5734982" y="-1"/>
              <a:ext cx="4359993" cy="1068019"/>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b="1" dirty="0">
                  <a:solidFill>
                    <a:schemeClr val="accent1"/>
                  </a:solidFill>
                  <a:latin typeface="TheSans" panose="020B0503040302020203" pitchFamily="2" charset="-78"/>
                </a:rPr>
                <a:t>مقولة</a:t>
              </a:r>
            </a:p>
          </p:txBody>
        </p:sp>
        <p:sp>
          <p:nvSpPr>
            <p:cNvPr id="11" name="مستطيل 10">
              <a:extLst>
                <a:ext uri="{FF2B5EF4-FFF2-40B4-BE49-F238E27FC236}">
                  <a16:creationId xmlns:a16="http://schemas.microsoft.com/office/drawing/2014/main" id="{9EFDF7B6-ED51-4806-BAD3-24525DAD3AE2}"/>
                </a:ext>
              </a:extLst>
            </p:cNvPr>
            <p:cNvSpPr/>
            <p:nvPr/>
          </p:nvSpPr>
          <p:spPr>
            <a:xfrm>
              <a:off x="10094976" y="277977"/>
              <a:ext cx="239829" cy="1068019"/>
            </a:xfrm>
            <a:prstGeom prst="rect">
              <a:avLst/>
            </a:prstGeom>
            <a:solidFill>
              <a:schemeClr val="tx2"/>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a:p>
          </p:txBody>
        </p:sp>
      </p:grpSp>
      <p:pic>
        <p:nvPicPr>
          <p:cNvPr id="1026" name="Picture 2" descr="مقال, الكتابة, أيقونات الكمبيوتر صورة بابوا نيو غينيا">
            <a:extLst>
              <a:ext uri="{FF2B5EF4-FFF2-40B4-BE49-F238E27FC236}">
                <a16:creationId xmlns:a16="http://schemas.microsoft.com/office/drawing/2014/main" id="{260FFD8B-886B-4F72-808B-AA06E7F79345}"/>
              </a:ext>
            </a:extLst>
          </p:cNvPr>
          <p:cNvPicPr>
            <a:picLocks noChangeAspect="1" noChangeArrowheads="1"/>
          </p:cNvPicPr>
          <p:nvPr/>
        </p:nvPicPr>
        <p:blipFill rotWithShape="1">
          <a:blip r:embed="rId2">
            <a:clrChange>
              <a:clrFrom>
                <a:srgbClr val="EFEFEF"/>
              </a:clrFrom>
              <a:clrTo>
                <a:srgbClr val="EFEFEF">
                  <a:alpha val="0"/>
                </a:srgbClr>
              </a:clrTo>
            </a:clrChange>
            <a:extLst>
              <a:ext uri="{28A0092B-C50C-407E-A947-70E740481C1C}">
                <a14:useLocalDpi xmlns:a14="http://schemas.microsoft.com/office/drawing/2010/main" val="0"/>
              </a:ext>
            </a:extLst>
          </a:blip>
          <a:srcRect l="25428" r="20909"/>
          <a:stretch/>
        </p:blipFill>
        <p:spPr bwMode="auto">
          <a:xfrm>
            <a:off x="368925" y="2055605"/>
            <a:ext cx="3281409" cy="3533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73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BA8700F1-5E89-4986-B273-3310086C3924}"/>
              </a:ext>
            </a:extLst>
          </p:cNvPr>
          <p:cNvSpPr/>
          <p:nvPr/>
        </p:nvSpPr>
        <p:spPr>
          <a:xfrm>
            <a:off x="6660743" y="1414681"/>
            <a:ext cx="4896248" cy="4856714"/>
          </a:xfrm>
          <a:prstGeom prst="rect">
            <a:avLst/>
          </a:prstGeom>
        </p:spPr>
        <p:txBody>
          <a:bodyPr wrap="square">
            <a:spAutoFit/>
          </a:bodyPr>
          <a:lstStyle/>
          <a:p>
            <a:pPr algn="just" rtl="1" fontAlgn="base">
              <a:spcBef>
                <a:spcPct val="20000"/>
              </a:spcBef>
              <a:spcAft>
                <a:spcPct val="0"/>
              </a:spcAft>
              <a:buClr>
                <a:schemeClr val="tx1"/>
              </a:buClr>
              <a:buSzPct val="100000"/>
              <a:defRPr/>
            </a:pPr>
            <a:r>
              <a:rPr lang="ar-SA" sz="2800" dirty="0">
                <a:cs typeface="AL-Mohanad Bold" pitchFamily="2" charset="-78"/>
              </a:rPr>
              <a:t>قصة لاعب كرة السلة:</a:t>
            </a:r>
          </a:p>
          <a:p>
            <a:pPr algn="just" rtl="1" fontAlgn="base">
              <a:spcBef>
                <a:spcPct val="20000"/>
              </a:spcBef>
              <a:spcAft>
                <a:spcPct val="0"/>
              </a:spcAft>
              <a:buClr>
                <a:schemeClr val="tx1"/>
              </a:buClr>
              <a:buSzPct val="100000"/>
              <a:defRPr/>
            </a:pPr>
            <a:r>
              <a:rPr lang="ar-SA" sz="2200" kern="0" dirty="0">
                <a:cs typeface="AL-Mohanad Bold" pitchFamily="2" charset="-78"/>
              </a:rPr>
              <a:t>لاعب كرة سلة محترف أحضروه في تجربة اجتماعية أمام جمهور عريض، وطلبوا منه أن يرمي عشر رميات في السلة؛ ولأنه لاعب محترف استطاع أن يحقق إصابات صحيحة كثيرة أمام تشجيع الجمهور.</a:t>
            </a:r>
          </a:p>
          <a:p>
            <a:pPr algn="just" rtl="1" fontAlgn="base">
              <a:spcBef>
                <a:spcPct val="20000"/>
              </a:spcBef>
              <a:spcAft>
                <a:spcPct val="0"/>
              </a:spcAft>
              <a:buClr>
                <a:schemeClr val="tx1"/>
              </a:buClr>
              <a:buSzPct val="100000"/>
              <a:defRPr/>
            </a:pPr>
            <a:r>
              <a:rPr lang="ar-SA" sz="2200" kern="0" dirty="0">
                <a:cs typeface="AL-Mohanad Bold" pitchFamily="2" charset="-78"/>
              </a:rPr>
              <a:t>ثم قالوا له: الآن سوف نقوم بعصب عينيك ونجعلك ترمي عشر رميات في السلة.</a:t>
            </a:r>
          </a:p>
          <a:p>
            <a:pPr algn="just" rtl="1" fontAlgn="base">
              <a:spcBef>
                <a:spcPct val="20000"/>
              </a:spcBef>
              <a:spcAft>
                <a:spcPct val="0"/>
              </a:spcAft>
              <a:buClr>
                <a:schemeClr val="tx1"/>
              </a:buClr>
              <a:buSzPct val="100000"/>
              <a:defRPr/>
            </a:pPr>
            <a:r>
              <a:rPr lang="ar-SA" sz="2200" kern="0" dirty="0">
                <a:cs typeface="AL-Mohanad Bold" pitchFamily="2" charset="-78"/>
              </a:rPr>
              <a:t>أخبرهم اللاعب أن الموضوع سهل وبحكم رميه لآلاف الرميات فليس لديه مشكلة. </a:t>
            </a:r>
          </a:p>
          <a:p>
            <a:pPr algn="just" rtl="1" fontAlgn="base">
              <a:spcBef>
                <a:spcPct val="20000"/>
              </a:spcBef>
              <a:spcAft>
                <a:spcPct val="0"/>
              </a:spcAft>
              <a:buClr>
                <a:schemeClr val="tx1"/>
              </a:buClr>
              <a:buSzPct val="100000"/>
              <a:defRPr/>
            </a:pPr>
            <a:r>
              <a:rPr lang="ar-SA" sz="2200" dirty="0">
                <a:cs typeface="AL-Mohanad Bold" pitchFamily="2" charset="-78"/>
              </a:rPr>
              <a:t>وفعلا بدأ يرمي الكرة وأصاب الكثير، ولكن الذي اختلف أن اللاعب كان عند كل رمية يسمع صوت الجماهير الذي يوحي له أنه لم يصبها، والذي جعله يفقد الثقة في نفسه ويتصبب عرقا عند كل رمية</a:t>
            </a:r>
            <a:r>
              <a:rPr lang="ar-SA" sz="2200" kern="0" dirty="0">
                <a:cs typeface="AL-Mohanad Bold" pitchFamily="2" charset="-78"/>
              </a:rPr>
              <a:t>. </a:t>
            </a:r>
          </a:p>
        </p:txBody>
      </p:sp>
      <p:sp>
        <p:nvSpPr>
          <p:cNvPr id="9" name="مستطيل 8">
            <a:extLst>
              <a:ext uri="{FF2B5EF4-FFF2-40B4-BE49-F238E27FC236}">
                <a16:creationId xmlns:a16="http://schemas.microsoft.com/office/drawing/2014/main" id="{881DD93D-F7C5-442D-93F0-5070F506D5B5}"/>
              </a:ext>
            </a:extLst>
          </p:cNvPr>
          <p:cNvSpPr/>
          <p:nvPr/>
        </p:nvSpPr>
        <p:spPr>
          <a:xfrm>
            <a:off x="6956754" y="131626"/>
            <a:ext cx="4600237" cy="936393"/>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b="1" dirty="0">
                <a:solidFill>
                  <a:schemeClr val="accent1"/>
                </a:solidFill>
                <a:latin typeface="TheSans" panose="020B0503040302020203" pitchFamily="2" charset="-78"/>
              </a:rPr>
              <a:t>التحفيز</a:t>
            </a:r>
          </a:p>
        </p:txBody>
      </p:sp>
      <p:sp>
        <p:nvSpPr>
          <p:cNvPr id="7" name="مستطيل 6">
            <a:extLst>
              <a:ext uri="{FF2B5EF4-FFF2-40B4-BE49-F238E27FC236}">
                <a16:creationId xmlns:a16="http://schemas.microsoft.com/office/drawing/2014/main" id="{3FC91FEA-FC34-4A9A-9569-BB95900D3BAA}"/>
              </a:ext>
            </a:extLst>
          </p:cNvPr>
          <p:cNvSpPr/>
          <p:nvPr/>
        </p:nvSpPr>
        <p:spPr>
          <a:xfrm>
            <a:off x="1451101" y="517442"/>
            <a:ext cx="4896248" cy="1852815"/>
          </a:xfrm>
          <a:prstGeom prst="rect">
            <a:avLst/>
          </a:prstGeom>
        </p:spPr>
        <p:txBody>
          <a:bodyPr wrap="square">
            <a:spAutoFit/>
          </a:bodyPr>
          <a:lstStyle/>
          <a:p>
            <a:pPr algn="just" rtl="1" fontAlgn="base">
              <a:spcBef>
                <a:spcPct val="20000"/>
              </a:spcBef>
              <a:spcAft>
                <a:spcPct val="0"/>
              </a:spcAft>
              <a:buClr>
                <a:schemeClr val="tx1"/>
              </a:buClr>
              <a:buSzPct val="100000"/>
              <a:defRPr/>
            </a:pPr>
            <a:r>
              <a:rPr lang="ar-SA" sz="2200" kern="0" dirty="0">
                <a:cs typeface="AL-Mohanad Bold" pitchFamily="2" charset="-78"/>
              </a:rPr>
              <a:t>كان الجمهور قد تم الاتفاق معهم كي يمثلوا دور التحفيز السلبي في التجربة.</a:t>
            </a:r>
          </a:p>
          <a:p>
            <a:pPr algn="just" rtl="1" fontAlgn="base">
              <a:spcBef>
                <a:spcPct val="20000"/>
              </a:spcBef>
              <a:spcAft>
                <a:spcPct val="0"/>
              </a:spcAft>
              <a:buClr>
                <a:schemeClr val="tx1"/>
              </a:buClr>
              <a:buSzPct val="100000"/>
              <a:defRPr/>
            </a:pPr>
            <a:r>
              <a:rPr lang="ar-SA" sz="2200" kern="0" dirty="0">
                <a:cs typeface="AL-Mohanad Bold" pitchFamily="2" charset="-78"/>
              </a:rPr>
              <a:t>وبعد أن رمى اللاعب كل الرميات العشر وتأكد أنه لم يصبها بنجاح أو هكذا ظن، طلبوا منه أن يرمي عشر رميات أخرى مثل الأولى، ولكن وهو يرى السلة.</a:t>
            </a:r>
          </a:p>
        </p:txBody>
      </p:sp>
      <p:sp>
        <p:nvSpPr>
          <p:cNvPr id="10" name="مربع نص 9">
            <a:extLst>
              <a:ext uri="{FF2B5EF4-FFF2-40B4-BE49-F238E27FC236}">
                <a16:creationId xmlns:a16="http://schemas.microsoft.com/office/drawing/2014/main" id="{CDFEB64B-0FD9-44B4-ACB2-2B8EF53C7329}"/>
              </a:ext>
            </a:extLst>
          </p:cNvPr>
          <p:cNvSpPr txBox="1"/>
          <p:nvPr/>
        </p:nvSpPr>
        <p:spPr>
          <a:xfrm>
            <a:off x="1326742" y="4980356"/>
            <a:ext cx="4896249" cy="1384995"/>
          </a:xfrm>
          <a:prstGeom prst="rect">
            <a:avLst/>
          </a:prstGeom>
          <a:solidFill>
            <a:schemeClr val="accent1">
              <a:lumMod val="60000"/>
              <a:lumOff val="40000"/>
            </a:schemeClr>
          </a:solidFill>
        </p:spPr>
        <p:txBody>
          <a:bodyPr wrap="square">
            <a:spAutoFit/>
          </a:bodyPr>
          <a:lstStyle/>
          <a:p>
            <a:pPr algn="just" rtl="1" fontAlgn="base">
              <a:spcBef>
                <a:spcPct val="20000"/>
              </a:spcBef>
              <a:spcAft>
                <a:spcPct val="0"/>
              </a:spcAft>
              <a:buClr>
                <a:schemeClr val="tx1"/>
              </a:buClr>
              <a:buSzPct val="100000"/>
              <a:defRPr/>
            </a:pPr>
            <a:r>
              <a:rPr lang="ar-SA" sz="2800" kern="0" dirty="0">
                <a:cs typeface="AL-Mohanad Bold" pitchFamily="2" charset="-78"/>
              </a:rPr>
              <a:t>السؤال الآن: ماذا تتوقعون؟ هل معدل إصاباته في المرة الثالثة هي نفسها في المرة الأولى أم لا؟ وماذا؟</a:t>
            </a:r>
          </a:p>
        </p:txBody>
      </p:sp>
      <p:pic>
        <p:nvPicPr>
          <p:cNvPr id="4098" name="Picture 2" descr="كرة السلة العراقية‎ updated their... - كرة السلة العراقية | Facebook">
            <a:extLst>
              <a:ext uri="{FF2B5EF4-FFF2-40B4-BE49-F238E27FC236}">
                <a16:creationId xmlns:a16="http://schemas.microsoft.com/office/drawing/2014/main" id="{B8CE0653-2296-42AE-A3F8-E23A46DC7B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6592" y="2640787"/>
            <a:ext cx="1697019" cy="211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487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مجموعة 1">
            <a:extLst>
              <a:ext uri="{FF2B5EF4-FFF2-40B4-BE49-F238E27FC236}">
                <a16:creationId xmlns:a16="http://schemas.microsoft.com/office/drawing/2014/main" id="{4DB4D5BE-26CD-4695-8304-9C3392927FE6}"/>
              </a:ext>
            </a:extLst>
          </p:cNvPr>
          <p:cNvGrpSpPr/>
          <p:nvPr/>
        </p:nvGrpSpPr>
        <p:grpSpPr>
          <a:xfrm>
            <a:off x="457200" y="2574068"/>
            <a:ext cx="11277600" cy="1709863"/>
            <a:chOff x="1920757" y="-1"/>
            <a:chExt cx="8414048" cy="1345997"/>
          </a:xfrm>
        </p:grpSpPr>
        <p:sp>
          <p:nvSpPr>
            <p:cNvPr id="3" name="مستطيل 2">
              <a:extLst>
                <a:ext uri="{FF2B5EF4-FFF2-40B4-BE49-F238E27FC236}">
                  <a16:creationId xmlns:a16="http://schemas.microsoft.com/office/drawing/2014/main" id="{31DD46C2-C2D0-4066-B885-3724A466484E}"/>
                </a:ext>
              </a:extLst>
            </p:cNvPr>
            <p:cNvSpPr/>
            <p:nvPr/>
          </p:nvSpPr>
          <p:spPr>
            <a:xfrm>
              <a:off x="1920757" y="-1"/>
              <a:ext cx="8174218" cy="1068019"/>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1" anchor="ctr">
              <a:normAutofit/>
            </a:bodyPr>
            <a:lstStyle/>
            <a:p>
              <a:pPr algn="ctr">
                <a:spcAft>
                  <a:spcPts val="600"/>
                </a:spcAft>
              </a:pPr>
              <a:r>
                <a:rPr lang="ar-SA" sz="6600" b="1" dirty="0">
                  <a:solidFill>
                    <a:schemeClr val="accent1"/>
                  </a:solidFill>
                  <a:latin typeface="TheSans" panose="020B0503040302020203" pitchFamily="2" charset="-78"/>
                </a:rPr>
                <a:t>قوانين النجاح الخمسة</a:t>
              </a:r>
            </a:p>
          </p:txBody>
        </p:sp>
        <p:sp>
          <p:nvSpPr>
            <p:cNvPr id="4" name="مستطيل 3">
              <a:extLst>
                <a:ext uri="{FF2B5EF4-FFF2-40B4-BE49-F238E27FC236}">
                  <a16:creationId xmlns:a16="http://schemas.microsoft.com/office/drawing/2014/main" id="{05BD1E73-9FFB-406A-A5D8-CF3856011B51}"/>
                </a:ext>
              </a:extLst>
            </p:cNvPr>
            <p:cNvSpPr/>
            <p:nvPr/>
          </p:nvSpPr>
          <p:spPr>
            <a:xfrm>
              <a:off x="10094976" y="277977"/>
              <a:ext cx="239829" cy="1068019"/>
            </a:xfrm>
            <a:prstGeom prst="rect">
              <a:avLst/>
            </a:prstGeom>
            <a:solidFill>
              <a:schemeClr val="tx2"/>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a:p>
          </p:txBody>
        </p:sp>
      </p:grpSp>
      <p:sp>
        <p:nvSpPr>
          <p:cNvPr id="6" name="مستطيل 5">
            <a:extLst>
              <a:ext uri="{FF2B5EF4-FFF2-40B4-BE49-F238E27FC236}">
                <a16:creationId xmlns:a16="http://schemas.microsoft.com/office/drawing/2014/main" id="{BDD4787A-A6CE-4A69-A2B3-03B4FFDB3DB1}"/>
              </a:ext>
            </a:extLst>
          </p:cNvPr>
          <p:cNvSpPr/>
          <p:nvPr/>
        </p:nvSpPr>
        <p:spPr>
          <a:xfrm>
            <a:off x="5650706" y="850106"/>
            <a:ext cx="3157538" cy="10358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dirty="0"/>
              <a:t>المحور الثاني</a:t>
            </a:r>
          </a:p>
        </p:txBody>
      </p:sp>
    </p:spTree>
    <p:extLst>
      <p:ext uri="{BB962C8B-B14F-4D97-AF65-F5344CB8AC3E}">
        <p14:creationId xmlns:p14="http://schemas.microsoft.com/office/powerpoint/2010/main" val="2129417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id="{E09880D3-572C-42ED-A323-F34497CE80FE}"/>
              </a:ext>
            </a:extLst>
          </p:cNvPr>
          <p:cNvSpPr txBox="1"/>
          <p:nvPr/>
        </p:nvSpPr>
        <p:spPr>
          <a:xfrm>
            <a:off x="4776826" y="2644170"/>
            <a:ext cx="6658315" cy="1569660"/>
          </a:xfrm>
          <a:prstGeom prst="rect">
            <a:avLst/>
          </a:prstGeom>
          <a:noFill/>
        </p:spPr>
        <p:txBody>
          <a:bodyPr wrap="square" rtlCol="1" anchor="ctr">
            <a:spAutoFit/>
          </a:bodyPr>
          <a:lstStyle/>
          <a:p>
            <a:pPr algn="just" rtl="1" eaLnBrk="1" hangingPunct="1">
              <a:defRPr/>
            </a:pPr>
            <a:r>
              <a:rPr lang="ar-SA" sz="4800" dirty="0">
                <a:solidFill>
                  <a:schemeClr val="accent1"/>
                </a:solidFill>
                <a:cs typeface="AL-Mohanad Bold" pitchFamily="2" charset="-78"/>
              </a:rPr>
              <a:t>استعن بالله وحده، وادع الله أن لا يكلك لنفسك طرفة عين.</a:t>
            </a:r>
          </a:p>
        </p:txBody>
      </p:sp>
      <p:grpSp>
        <p:nvGrpSpPr>
          <p:cNvPr id="11" name="مجموعة 10">
            <a:extLst>
              <a:ext uri="{FF2B5EF4-FFF2-40B4-BE49-F238E27FC236}">
                <a16:creationId xmlns:a16="http://schemas.microsoft.com/office/drawing/2014/main" id="{69A16264-C2FF-41CE-B3AC-A76A2A9325D1}"/>
              </a:ext>
            </a:extLst>
          </p:cNvPr>
          <p:cNvGrpSpPr/>
          <p:nvPr/>
        </p:nvGrpSpPr>
        <p:grpSpPr>
          <a:xfrm>
            <a:off x="6581859" y="1223111"/>
            <a:ext cx="4853282" cy="1345997"/>
            <a:chOff x="5734982" y="-1"/>
            <a:chExt cx="4599823" cy="1345997"/>
          </a:xfrm>
        </p:grpSpPr>
        <p:sp>
          <p:nvSpPr>
            <p:cNvPr id="14" name="مستطيل 13">
              <a:extLst>
                <a:ext uri="{FF2B5EF4-FFF2-40B4-BE49-F238E27FC236}">
                  <a16:creationId xmlns:a16="http://schemas.microsoft.com/office/drawing/2014/main" id="{5C99D0C2-4CD1-4232-8D4B-6245900485B1}"/>
                </a:ext>
              </a:extLst>
            </p:cNvPr>
            <p:cNvSpPr/>
            <p:nvPr/>
          </p:nvSpPr>
          <p:spPr>
            <a:xfrm>
              <a:off x="5734982" y="-1"/>
              <a:ext cx="4359993" cy="1068019"/>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b="1" dirty="0">
                  <a:solidFill>
                    <a:schemeClr val="accent1"/>
                  </a:solidFill>
                  <a:latin typeface="TheSans" panose="020B0503040302020203" pitchFamily="2" charset="-78"/>
                </a:rPr>
                <a:t>قبل ذلك</a:t>
              </a:r>
            </a:p>
          </p:txBody>
        </p:sp>
        <p:sp>
          <p:nvSpPr>
            <p:cNvPr id="15" name="مستطيل 14">
              <a:extLst>
                <a:ext uri="{FF2B5EF4-FFF2-40B4-BE49-F238E27FC236}">
                  <a16:creationId xmlns:a16="http://schemas.microsoft.com/office/drawing/2014/main" id="{C19BA283-BCDE-44E5-9198-CF00DDBECA6F}"/>
                </a:ext>
              </a:extLst>
            </p:cNvPr>
            <p:cNvSpPr/>
            <p:nvPr/>
          </p:nvSpPr>
          <p:spPr>
            <a:xfrm>
              <a:off x="10094976" y="277977"/>
              <a:ext cx="239829" cy="1068019"/>
            </a:xfrm>
            <a:prstGeom prst="rect">
              <a:avLst/>
            </a:prstGeom>
            <a:solidFill>
              <a:schemeClr val="tx2"/>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a:p>
          </p:txBody>
        </p:sp>
      </p:grpSp>
      <p:sp>
        <p:nvSpPr>
          <p:cNvPr id="2" name="TextBox 3">
            <a:extLst>
              <a:ext uri="{FF2B5EF4-FFF2-40B4-BE49-F238E27FC236}">
                <a16:creationId xmlns:a16="http://schemas.microsoft.com/office/drawing/2014/main" id="{D5E84653-1CBB-43E8-A095-6A3A747A3254}"/>
              </a:ext>
            </a:extLst>
          </p:cNvPr>
          <p:cNvSpPr txBox="1"/>
          <p:nvPr/>
        </p:nvSpPr>
        <p:spPr>
          <a:xfrm>
            <a:off x="4776826" y="4288892"/>
            <a:ext cx="6531793" cy="1569660"/>
          </a:xfrm>
          <a:prstGeom prst="rect">
            <a:avLst/>
          </a:prstGeom>
          <a:noFill/>
        </p:spPr>
        <p:txBody>
          <a:bodyPr wrap="square" rtlCol="1" anchor="ctr">
            <a:spAutoFit/>
          </a:bodyPr>
          <a:lstStyle/>
          <a:p>
            <a:pPr algn="just" rtl="1" eaLnBrk="1" hangingPunct="1">
              <a:defRPr/>
            </a:pPr>
            <a:r>
              <a:rPr lang="ar-SA" sz="4800" dirty="0">
                <a:solidFill>
                  <a:schemeClr val="accent1"/>
                </a:solidFill>
                <a:cs typeface="AL-Mohanad Bold" pitchFamily="2" charset="-78"/>
              </a:rPr>
              <a:t>والموفق من وفقه الله، وهداه إلى صراطه المستقيم.</a:t>
            </a:r>
          </a:p>
        </p:txBody>
      </p:sp>
      <p:pic>
        <p:nvPicPr>
          <p:cNvPr id="1028" name="Picture 4" descr="الصلاة الدعاء الدعاء ، مسلم PNG">
            <a:extLst>
              <a:ext uri="{FF2B5EF4-FFF2-40B4-BE49-F238E27FC236}">
                <a16:creationId xmlns:a16="http://schemas.microsoft.com/office/drawing/2014/main" id="{1566561C-2491-420B-8644-20D19EED78E1}"/>
              </a:ext>
            </a:extLst>
          </p:cNvPr>
          <p:cNvPicPr>
            <a:picLocks noChangeAspect="1" noChangeArrowheads="1"/>
          </p:cNvPicPr>
          <p:nvPr/>
        </p:nvPicPr>
        <p:blipFill>
          <a:blip r:embed="rId2">
            <a:clrChange>
              <a:clrFrom>
                <a:srgbClr val="DDDDDD"/>
              </a:clrFrom>
              <a:clrTo>
                <a:srgbClr val="DDDDDD">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89888" y="3013861"/>
            <a:ext cx="2968417" cy="2968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463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id="{E09880D3-572C-42ED-A323-F34497CE80FE}"/>
              </a:ext>
            </a:extLst>
          </p:cNvPr>
          <p:cNvSpPr txBox="1"/>
          <p:nvPr/>
        </p:nvSpPr>
        <p:spPr>
          <a:xfrm>
            <a:off x="4966405" y="1357327"/>
            <a:ext cx="5625390" cy="923330"/>
          </a:xfrm>
          <a:prstGeom prst="rect">
            <a:avLst/>
          </a:prstGeom>
          <a:noFill/>
        </p:spPr>
        <p:txBody>
          <a:bodyPr wrap="square" rtlCol="1" anchor="ctr">
            <a:spAutoFit/>
          </a:bodyPr>
          <a:lstStyle/>
          <a:p>
            <a:pPr algn="just" rtl="1" eaLnBrk="1" hangingPunct="1">
              <a:defRPr/>
            </a:pPr>
            <a:r>
              <a:rPr lang="ar-SA" sz="5400" dirty="0">
                <a:latin typeface="TheSans" panose="020B0503040302020203" pitchFamily="2" charset="-78"/>
                <a:cs typeface="MCS Taybah S_U normal." pitchFamily="2" charset="-78"/>
              </a:rPr>
              <a:t>اعرف ما تريد</a:t>
            </a:r>
          </a:p>
        </p:txBody>
      </p:sp>
      <p:sp>
        <p:nvSpPr>
          <p:cNvPr id="5" name="شكل بيضاوي 4">
            <a:extLst>
              <a:ext uri="{FF2B5EF4-FFF2-40B4-BE49-F238E27FC236}">
                <a16:creationId xmlns:a16="http://schemas.microsoft.com/office/drawing/2014/main" id="{A3E586E4-BEC8-4E62-A2FB-6F1AEAA52CCC}"/>
              </a:ext>
            </a:extLst>
          </p:cNvPr>
          <p:cNvSpPr/>
          <p:nvPr/>
        </p:nvSpPr>
        <p:spPr>
          <a:xfrm>
            <a:off x="10640014" y="1435253"/>
            <a:ext cx="822904" cy="750746"/>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000" b="1" dirty="0"/>
              <a:t>1</a:t>
            </a:r>
            <a:endParaRPr lang="ar-SA" sz="4000" b="1" dirty="0"/>
          </a:p>
        </p:txBody>
      </p:sp>
      <p:sp>
        <p:nvSpPr>
          <p:cNvPr id="28" name="مستطيل 27">
            <a:extLst>
              <a:ext uri="{FF2B5EF4-FFF2-40B4-BE49-F238E27FC236}">
                <a16:creationId xmlns:a16="http://schemas.microsoft.com/office/drawing/2014/main" id="{30CFBB26-FE72-45E3-BDF2-14AC482B2BB8}"/>
              </a:ext>
            </a:extLst>
          </p:cNvPr>
          <p:cNvSpPr/>
          <p:nvPr/>
        </p:nvSpPr>
        <p:spPr>
          <a:xfrm>
            <a:off x="6700837" y="347298"/>
            <a:ext cx="5203579" cy="724760"/>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a:solidFill>
                  <a:schemeClr val="accent1"/>
                </a:solidFill>
                <a:latin typeface="TheSans" panose="020B0503040302020203" pitchFamily="2" charset="-78"/>
              </a:rPr>
              <a:t>قوانين النجاح الخمسة</a:t>
            </a:r>
          </a:p>
        </p:txBody>
      </p:sp>
      <p:sp>
        <p:nvSpPr>
          <p:cNvPr id="29" name="مربع نص 28">
            <a:extLst>
              <a:ext uri="{FF2B5EF4-FFF2-40B4-BE49-F238E27FC236}">
                <a16:creationId xmlns:a16="http://schemas.microsoft.com/office/drawing/2014/main" id="{1DE6E3C7-A520-4CE9-ACB5-2D49A638224B}"/>
              </a:ext>
            </a:extLst>
          </p:cNvPr>
          <p:cNvSpPr txBox="1"/>
          <p:nvPr/>
        </p:nvSpPr>
        <p:spPr>
          <a:xfrm>
            <a:off x="3825849" y="3082344"/>
            <a:ext cx="6559293" cy="584775"/>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rtlCol="1" anchor="ctr">
            <a:spAutoFit/>
          </a:bodyPr>
          <a:lstStyle/>
          <a:p>
            <a:pPr algn="r" rtl="1"/>
            <a:r>
              <a:rPr lang="ar-SA" sz="3200" dirty="0">
                <a:solidFill>
                  <a:schemeClr val="tx1"/>
                </a:solidFill>
                <a:latin typeface="Microsoft Uighur" panose="02000000000000000000" pitchFamily="2" charset="-78"/>
                <a:cs typeface="AL-Mohanad Bold" pitchFamily="2" charset="-78"/>
              </a:rPr>
              <a:t>ما هي الأمور الجيدة التي تريد أن تستمر فيها؟</a:t>
            </a:r>
          </a:p>
        </p:txBody>
      </p:sp>
      <p:sp>
        <p:nvSpPr>
          <p:cNvPr id="30" name="شكل بيضاوي 29">
            <a:extLst>
              <a:ext uri="{FF2B5EF4-FFF2-40B4-BE49-F238E27FC236}">
                <a16:creationId xmlns:a16="http://schemas.microsoft.com/office/drawing/2014/main" id="{F1F25358-47D7-45F0-BAB3-41588A751D78}"/>
              </a:ext>
            </a:extLst>
          </p:cNvPr>
          <p:cNvSpPr/>
          <p:nvPr/>
        </p:nvSpPr>
        <p:spPr>
          <a:xfrm>
            <a:off x="10533730" y="2908365"/>
            <a:ext cx="933907" cy="880547"/>
          </a:xfrm>
          <a:prstGeom prst="ellipse">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4800" b="1" dirty="0"/>
          </a:p>
        </p:txBody>
      </p:sp>
      <p:sp>
        <p:nvSpPr>
          <p:cNvPr id="31" name="مربع نص 30">
            <a:extLst>
              <a:ext uri="{FF2B5EF4-FFF2-40B4-BE49-F238E27FC236}">
                <a16:creationId xmlns:a16="http://schemas.microsoft.com/office/drawing/2014/main" id="{421C3542-F34B-4FB5-82A1-588A96B4F1F1}"/>
              </a:ext>
            </a:extLst>
          </p:cNvPr>
          <p:cNvSpPr txBox="1"/>
          <p:nvPr/>
        </p:nvSpPr>
        <p:spPr>
          <a:xfrm>
            <a:off x="4433011" y="4034358"/>
            <a:ext cx="5952132" cy="584775"/>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rtlCol="1" anchor="ctr">
            <a:spAutoFit/>
          </a:bodyPr>
          <a:lstStyle/>
          <a:p>
            <a:pPr algn="r" rtl="1"/>
            <a:r>
              <a:rPr lang="ar-SA" sz="3200" dirty="0">
                <a:solidFill>
                  <a:schemeClr val="tx1"/>
                </a:solidFill>
                <a:latin typeface="Microsoft Uighur" panose="02000000000000000000" pitchFamily="2" charset="-78"/>
                <a:cs typeface="AL-Mohanad Bold" pitchFamily="2" charset="-78"/>
              </a:rPr>
              <a:t>ما هي الأمور التي تريد أن تتوقف عنها؟</a:t>
            </a:r>
          </a:p>
        </p:txBody>
      </p:sp>
      <p:sp>
        <p:nvSpPr>
          <p:cNvPr id="32" name="شكل بيضاوي 31">
            <a:extLst>
              <a:ext uri="{FF2B5EF4-FFF2-40B4-BE49-F238E27FC236}">
                <a16:creationId xmlns:a16="http://schemas.microsoft.com/office/drawing/2014/main" id="{9AE9881E-CCCE-4C51-9322-1B8C273EB7B6}"/>
              </a:ext>
            </a:extLst>
          </p:cNvPr>
          <p:cNvSpPr/>
          <p:nvPr/>
        </p:nvSpPr>
        <p:spPr>
          <a:xfrm>
            <a:off x="10533729" y="3890028"/>
            <a:ext cx="933907" cy="880547"/>
          </a:xfrm>
          <a:prstGeom prst="ellipse">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4800" b="1" dirty="0"/>
          </a:p>
        </p:txBody>
      </p:sp>
      <p:sp>
        <p:nvSpPr>
          <p:cNvPr id="33" name="مربع نص 32">
            <a:extLst>
              <a:ext uri="{FF2B5EF4-FFF2-40B4-BE49-F238E27FC236}">
                <a16:creationId xmlns:a16="http://schemas.microsoft.com/office/drawing/2014/main" id="{E152C51A-83CC-493F-933C-5909728F3DEC}"/>
              </a:ext>
            </a:extLst>
          </p:cNvPr>
          <p:cNvSpPr txBox="1"/>
          <p:nvPr/>
        </p:nvSpPr>
        <p:spPr>
          <a:xfrm>
            <a:off x="4499302" y="5019576"/>
            <a:ext cx="5885840" cy="584775"/>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rtlCol="1" anchor="ctr">
            <a:spAutoFit/>
          </a:bodyPr>
          <a:lstStyle/>
          <a:p>
            <a:pPr algn="r" rtl="1"/>
            <a:r>
              <a:rPr lang="ar-SA" sz="3200" dirty="0">
                <a:solidFill>
                  <a:schemeClr val="tx1"/>
                </a:solidFill>
                <a:latin typeface="Microsoft Uighur" panose="02000000000000000000" pitchFamily="2" charset="-78"/>
                <a:cs typeface="AL-Mohanad Bold" pitchFamily="2" charset="-78"/>
              </a:rPr>
              <a:t>ما هي الأمور التي تريد التخفيف منها؟</a:t>
            </a:r>
          </a:p>
        </p:txBody>
      </p:sp>
      <p:sp>
        <p:nvSpPr>
          <p:cNvPr id="34" name="شكل بيضاوي 33">
            <a:extLst>
              <a:ext uri="{FF2B5EF4-FFF2-40B4-BE49-F238E27FC236}">
                <a16:creationId xmlns:a16="http://schemas.microsoft.com/office/drawing/2014/main" id="{95130A2E-23C1-44BA-9A0E-4D9EDC78B3A3}"/>
              </a:ext>
            </a:extLst>
          </p:cNvPr>
          <p:cNvSpPr/>
          <p:nvPr/>
        </p:nvSpPr>
        <p:spPr>
          <a:xfrm>
            <a:off x="10533729" y="4871691"/>
            <a:ext cx="933907" cy="880547"/>
          </a:xfrm>
          <a:prstGeom prst="ellipse">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4800" b="1" dirty="0"/>
          </a:p>
        </p:txBody>
      </p:sp>
      <p:pic>
        <p:nvPicPr>
          <p:cNvPr id="35" name="صورة 34">
            <a:extLst>
              <a:ext uri="{FF2B5EF4-FFF2-40B4-BE49-F238E27FC236}">
                <a16:creationId xmlns:a16="http://schemas.microsoft.com/office/drawing/2014/main" id="{C9C1188C-A4CA-42BA-BDA8-8F8EBF0BE0B6}"/>
              </a:ext>
            </a:extLst>
          </p:cNvPr>
          <p:cNvPicPr>
            <a:picLocks noChangeAspect="1"/>
          </p:cNvPicPr>
          <p:nvPr/>
        </p:nvPicPr>
        <p:blipFill rotWithShape="1">
          <a:blip r:embed="rId2"/>
          <a:srcRect l="33336" t="31147" r="33170" b="9867"/>
          <a:stretch/>
        </p:blipFill>
        <p:spPr>
          <a:xfrm>
            <a:off x="582777" y="2406700"/>
            <a:ext cx="3445460" cy="4045306"/>
          </a:xfrm>
          <a:prstGeom prst="rect">
            <a:avLst/>
          </a:prstGeom>
        </p:spPr>
      </p:pic>
    </p:spTree>
    <p:extLst>
      <p:ext uri="{BB962C8B-B14F-4D97-AF65-F5344CB8AC3E}">
        <p14:creationId xmlns:p14="http://schemas.microsoft.com/office/powerpoint/2010/main" val="697246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id="{E09880D3-572C-42ED-A323-F34497CE80FE}"/>
              </a:ext>
            </a:extLst>
          </p:cNvPr>
          <p:cNvSpPr txBox="1"/>
          <p:nvPr/>
        </p:nvSpPr>
        <p:spPr>
          <a:xfrm>
            <a:off x="2178206" y="2401041"/>
            <a:ext cx="7365792" cy="830997"/>
          </a:xfrm>
          <a:prstGeom prst="rect">
            <a:avLst/>
          </a:prstGeom>
          <a:noFill/>
        </p:spPr>
        <p:txBody>
          <a:bodyPr wrap="square" rtlCol="1" anchor="ctr">
            <a:spAutoFit/>
          </a:bodyPr>
          <a:lstStyle/>
          <a:p>
            <a:pPr algn="just" rtl="1" eaLnBrk="1" hangingPunct="1">
              <a:defRPr/>
            </a:pPr>
            <a:r>
              <a:rPr lang="ar-SA" sz="4800" b="1" dirty="0">
                <a:solidFill>
                  <a:schemeClr val="accent2"/>
                </a:solidFill>
                <a:latin typeface="TheSans" panose="020B0503040302020203" pitchFamily="2" charset="-78"/>
              </a:rPr>
              <a:t>حياتك مبنية على أهدافك</a:t>
            </a:r>
          </a:p>
        </p:txBody>
      </p:sp>
      <p:sp>
        <p:nvSpPr>
          <p:cNvPr id="2" name="مستطيل 1">
            <a:extLst>
              <a:ext uri="{FF2B5EF4-FFF2-40B4-BE49-F238E27FC236}">
                <a16:creationId xmlns:a16="http://schemas.microsoft.com/office/drawing/2014/main" id="{10BBBC79-2837-4BEC-B7E4-31FCB3B4F5AF}"/>
              </a:ext>
            </a:extLst>
          </p:cNvPr>
          <p:cNvSpPr/>
          <p:nvPr/>
        </p:nvSpPr>
        <p:spPr>
          <a:xfrm>
            <a:off x="1079472" y="4019223"/>
            <a:ext cx="9455032" cy="707886"/>
          </a:xfrm>
          <a:prstGeom prst="rect">
            <a:avLst/>
          </a:prstGeom>
        </p:spPr>
        <p:txBody>
          <a:bodyPr wrap="square">
            <a:spAutoFit/>
          </a:bodyPr>
          <a:lstStyle/>
          <a:p>
            <a:pPr marL="685800" indent="-685800" algn="r" rtl="1">
              <a:buFont typeface="Arial" panose="020B0604020202020204" pitchFamily="34" charset="0"/>
              <a:buChar char="•"/>
            </a:pPr>
            <a:r>
              <a:rPr lang="ar-SA" sz="4000" dirty="0">
                <a:solidFill>
                  <a:schemeClr val="accent1"/>
                </a:solidFill>
                <a:cs typeface="AL-Mohanad Bold" pitchFamily="2" charset="-78"/>
              </a:rPr>
              <a:t>كتابة الهدف يجعل الشخص متهيئا لتنفيذه.</a:t>
            </a:r>
            <a:endParaRPr lang="en-US" sz="4000" dirty="0">
              <a:solidFill>
                <a:schemeClr val="accent1"/>
              </a:solidFill>
              <a:cs typeface="AL-Mohanad Bold" pitchFamily="2" charset="-78"/>
            </a:endParaRPr>
          </a:p>
        </p:txBody>
      </p:sp>
      <p:sp>
        <p:nvSpPr>
          <p:cNvPr id="12" name="مستطيل 11">
            <a:extLst>
              <a:ext uri="{FF2B5EF4-FFF2-40B4-BE49-F238E27FC236}">
                <a16:creationId xmlns:a16="http://schemas.microsoft.com/office/drawing/2014/main" id="{6693360B-3D07-4F35-B352-C63211575A2A}"/>
              </a:ext>
            </a:extLst>
          </p:cNvPr>
          <p:cNvSpPr/>
          <p:nvPr/>
        </p:nvSpPr>
        <p:spPr>
          <a:xfrm>
            <a:off x="8805066" y="5486400"/>
            <a:ext cx="2640787" cy="1210666"/>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200" b="1" dirty="0">
                <a:latin typeface="TheSans" panose="020B0503040302020203" pitchFamily="2" charset="-78"/>
                <a:cs typeface="TheSans" panose="020B0503040302020203" pitchFamily="2" charset="-78"/>
              </a:rPr>
              <a:t>عاداتك اليومية</a:t>
            </a:r>
          </a:p>
        </p:txBody>
      </p:sp>
      <p:sp>
        <p:nvSpPr>
          <p:cNvPr id="13" name="مستطيل 12">
            <a:extLst>
              <a:ext uri="{FF2B5EF4-FFF2-40B4-BE49-F238E27FC236}">
                <a16:creationId xmlns:a16="http://schemas.microsoft.com/office/drawing/2014/main" id="{05D5A473-66AB-4EA8-9975-D47AE6DFECD1}"/>
              </a:ext>
            </a:extLst>
          </p:cNvPr>
          <p:cNvSpPr/>
          <p:nvPr/>
        </p:nvSpPr>
        <p:spPr>
          <a:xfrm>
            <a:off x="6122826" y="5486400"/>
            <a:ext cx="2640787" cy="1210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200" b="1" dirty="0">
                <a:latin typeface="TheSans" panose="020B0503040302020203" pitchFamily="2" charset="-78"/>
                <a:cs typeface="TheSans" panose="020B0503040302020203" pitchFamily="2" charset="-78"/>
              </a:rPr>
              <a:t>مهامك اليومية</a:t>
            </a:r>
          </a:p>
        </p:txBody>
      </p:sp>
      <p:sp>
        <p:nvSpPr>
          <p:cNvPr id="16" name="مستطيل 15">
            <a:extLst>
              <a:ext uri="{FF2B5EF4-FFF2-40B4-BE49-F238E27FC236}">
                <a16:creationId xmlns:a16="http://schemas.microsoft.com/office/drawing/2014/main" id="{FD543E1F-D8F0-42B3-8584-B8FB18F7796D}"/>
              </a:ext>
            </a:extLst>
          </p:cNvPr>
          <p:cNvSpPr/>
          <p:nvPr/>
        </p:nvSpPr>
        <p:spPr>
          <a:xfrm>
            <a:off x="3440586" y="5486400"/>
            <a:ext cx="2640787" cy="121066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200" b="1" dirty="0">
                <a:latin typeface="TheSans" panose="020B0503040302020203" pitchFamily="2" charset="-78"/>
                <a:cs typeface="TheSans" panose="020B0503040302020203" pitchFamily="2" charset="-78"/>
              </a:rPr>
              <a:t>تحدياتك</a:t>
            </a:r>
          </a:p>
        </p:txBody>
      </p:sp>
      <p:sp>
        <p:nvSpPr>
          <p:cNvPr id="21" name="مستطيل 20">
            <a:extLst>
              <a:ext uri="{FF2B5EF4-FFF2-40B4-BE49-F238E27FC236}">
                <a16:creationId xmlns:a16="http://schemas.microsoft.com/office/drawing/2014/main" id="{CE143A89-E0DB-4C50-A974-F9A4D5872C44}"/>
              </a:ext>
            </a:extLst>
          </p:cNvPr>
          <p:cNvSpPr/>
          <p:nvPr/>
        </p:nvSpPr>
        <p:spPr>
          <a:xfrm>
            <a:off x="758346" y="5486400"/>
            <a:ext cx="2640787" cy="121066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200" b="1" dirty="0">
                <a:latin typeface="TheSans" panose="020B0503040302020203" pitchFamily="2" charset="-78"/>
                <a:cs typeface="TheSans" panose="020B0503040302020203" pitchFamily="2" charset="-78"/>
              </a:rPr>
              <a:t>أهدافك</a:t>
            </a:r>
          </a:p>
        </p:txBody>
      </p:sp>
      <p:sp>
        <p:nvSpPr>
          <p:cNvPr id="17" name="TextBox 3">
            <a:extLst>
              <a:ext uri="{FF2B5EF4-FFF2-40B4-BE49-F238E27FC236}">
                <a16:creationId xmlns:a16="http://schemas.microsoft.com/office/drawing/2014/main" id="{A499A0D4-BC8A-4390-A7D5-E9BCA9EB57BC}"/>
              </a:ext>
            </a:extLst>
          </p:cNvPr>
          <p:cNvSpPr txBox="1"/>
          <p:nvPr/>
        </p:nvSpPr>
        <p:spPr>
          <a:xfrm>
            <a:off x="4465370" y="1559282"/>
            <a:ext cx="5625390" cy="830997"/>
          </a:xfrm>
          <a:prstGeom prst="rect">
            <a:avLst/>
          </a:prstGeom>
          <a:noFill/>
        </p:spPr>
        <p:txBody>
          <a:bodyPr wrap="square" rtlCol="1" anchor="ctr">
            <a:spAutoFit/>
          </a:bodyPr>
          <a:lstStyle/>
          <a:p>
            <a:pPr algn="just" rtl="1" eaLnBrk="1" hangingPunct="1">
              <a:defRPr/>
            </a:pPr>
            <a:r>
              <a:rPr lang="ar-SA" sz="4800" dirty="0">
                <a:latin typeface="TheSans" panose="020B0503040302020203" pitchFamily="2" charset="-78"/>
                <a:cs typeface="MCS Taybah S_U normal." pitchFamily="2" charset="-78"/>
              </a:rPr>
              <a:t>اكتب ما تريد فعله</a:t>
            </a:r>
          </a:p>
        </p:txBody>
      </p:sp>
      <p:sp>
        <p:nvSpPr>
          <p:cNvPr id="19" name="شكل بيضاوي 18">
            <a:extLst>
              <a:ext uri="{FF2B5EF4-FFF2-40B4-BE49-F238E27FC236}">
                <a16:creationId xmlns:a16="http://schemas.microsoft.com/office/drawing/2014/main" id="{033A61E7-B77B-4C11-8C75-D45A5A75F260}"/>
              </a:ext>
            </a:extLst>
          </p:cNvPr>
          <p:cNvSpPr/>
          <p:nvPr/>
        </p:nvSpPr>
        <p:spPr>
          <a:xfrm>
            <a:off x="10138979" y="1591042"/>
            <a:ext cx="822904" cy="750746"/>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000" b="1" dirty="0"/>
              <a:t>2</a:t>
            </a:r>
            <a:endParaRPr lang="ar-SA" sz="4000" b="1" dirty="0"/>
          </a:p>
        </p:txBody>
      </p:sp>
      <p:sp>
        <p:nvSpPr>
          <p:cNvPr id="11" name="مستطيل 10">
            <a:extLst>
              <a:ext uri="{FF2B5EF4-FFF2-40B4-BE49-F238E27FC236}">
                <a16:creationId xmlns:a16="http://schemas.microsoft.com/office/drawing/2014/main" id="{C2079466-3B3E-4B6D-9A2D-AD1CA433C872}"/>
              </a:ext>
            </a:extLst>
          </p:cNvPr>
          <p:cNvSpPr/>
          <p:nvPr/>
        </p:nvSpPr>
        <p:spPr>
          <a:xfrm>
            <a:off x="6700837" y="347298"/>
            <a:ext cx="5203579" cy="724760"/>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a:solidFill>
                  <a:schemeClr val="accent1"/>
                </a:solidFill>
                <a:latin typeface="TheSans" panose="020B0503040302020203" pitchFamily="2" charset="-78"/>
              </a:rPr>
              <a:t>قوانين النجاح الخمسة</a:t>
            </a:r>
          </a:p>
        </p:txBody>
      </p:sp>
    </p:spTree>
    <p:extLst>
      <p:ext uri="{BB962C8B-B14F-4D97-AF65-F5344CB8AC3E}">
        <p14:creationId xmlns:p14="http://schemas.microsoft.com/office/powerpoint/2010/main" val="236813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مجموعة 10">
            <a:extLst>
              <a:ext uri="{FF2B5EF4-FFF2-40B4-BE49-F238E27FC236}">
                <a16:creationId xmlns:a16="http://schemas.microsoft.com/office/drawing/2014/main" id="{69A16264-C2FF-41CE-B3AC-A76A2A9325D1}"/>
              </a:ext>
            </a:extLst>
          </p:cNvPr>
          <p:cNvGrpSpPr/>
          <p:nvPr/>
        </p:nvGrpSpPr>
        <p:grpSpPr>
          <a:xfrm>
            <a:off x="7225596" y="89255"/>
            <a:ext cx="4853282" cy="1345997"/>
            <a:chOff x="5734982" y="-1"/>
            <a:chExt cx="4599823" cy="1345997"/>
          </a:xfrm>
        </p:grpSpPr>
        <p:sp>
          <p:nvSpPr>
            <p:cNvPr id="14" name="مستطيل 13">
              <a:extLst>
                <a:ext uri="{FF2B5EF4-FFF2-40B4-BE49-F238E27FC236}">
                  <a16:creationId xmlns:a16="http://schemas.microsoft.com/office/drawing/2014/main" id="{5C99D0C2-4CD1-4232-8D4B-6245900485B1}"/>
                </a:ext>
              </a:extLst>
            </p:cNvPr>
            <p:cNvSpPr/>
            <p:nvPr/>
          </p:nvSpPr>
          <p:spPr>
            <a:xfrm>
              <a:off x="5734982" y="-1"/>
              <a:ext cx="4359993" cy="1068019"/>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b="1" dirty="0">
                  <a:solidFill>
                    <a:schemeClr val="accent1"/>
                  </a:solidFill>
                  <a:latin typeface="TheSans" panose="020B0503040302020203" pitchFamily="2" charset="-78"/>
                </a:rPr>
                <a:t>صورة معبرة</a:t>
              </a:r>
            </a:p>
          </p:txBody>
        </p:sp>
        <p:sp>
          <p:nvSpPr>
            <p:cNvPr id="15" name="مستطيل 14">
              <a:extLst>
                <a:ext uri="{FF2B5EF4-FFF2-40B4-BE49-F238E27FC236}">
                  <a16:creationId xmlns:a16="http://schemas.microsoft.com/office/drawing/2014/main" id="{C19BA283-BCDE-44E5-9198-CF00DDBECA6F}"/>
                </a:ext>
              </a:extLst>
            </p:cNvPr>
            <p:cNvSpPr/>
            <p:nvPr/>
          </p:nvSpPr>
          <p:spPr>
            <a:xfrm>
              <a:off x="10094976" y="277977"/>
              <a:ext cx="239829" cy="1068019"/>
            </a:xfrm>
            <a:prstGeom prst="rect">
              <a:avLst/>
            </a:prstGeom>
            <a:solidFill>
              <a:schemeClr val="tx2"/>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a:p>
          </p:txBody>
        </p:sp>
      </p:grpSp>
      <p:pic>
        <p:nvPicPr>
          <p:cNvPr id="12" name="صورة 11">
            <a:extLst>
              <a:ext uri="{FF2B5EF4-FFF2-40B4-BE49-F238E27FC236}">
                <a16:creationId xmlns:a16="http://schemas.microsoft.com/office/drawing/2014/main" id="{62421AC0-419F-4555-AA7E-2AB87EEF6FE7}"/>
              </a:ext>
            </a:extLst>
          </p:cNvPr>
          <p:cNvPicPr>
            <a:picLocks noChangeAspect="1"/>
          </p:cNvPicPr>
          <p:nvPr/>
        </p:nvPicPr>
        <p:blipFill rotWithShape="1">
          <a:blip r:embed="rId2">
            <a:extLst>
              <a:ext uri="{28A0092B-C50C-407E-A947-70E740481C1C}">
                <a14:useLocalDpi xmlns:a14="http://schemas.microsoft.com/office/drawing/2010/main" val="0"/>
              </a:ext>
            </a:extLst>
          </a:blip>
          <a:srcRect l="8720" t="2924" b="2782"/>
          <a:stretch/>
        </p:blipFill>
        <p:spPr>
          <a:xfrm rot="16200000">
            <a:off x="3710351" y="535029"/>
            <a:ext cx="4771299" cy="65717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37887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مخطط انسيابي: إدخال يدوي 1">
            <a:extLst>
              <a:ext uri="{FF2B5EF4-FFF2-40B4-BE49-F238E27FC236}">
                <a16:creationId xmlns:a16="http://schemas.microsoft.com/office/drawing/2014/main" id="{42C0CB7A-D737-41B4-AFC0-D7676F7D8CCF}"/>
              </a:ext>
            </a:extLst>
          </p:cNvPr>
          <p:cNvSpPr/>
          <p:nvPr/>
        </p:nvSpPr>
        <p:spPr>
          <a:xfrm>
            <a:off x="6690759" y="96269"/>
            <a:ext cx="3719945" cy="1243273"/>
          </a:xfrm>
          <a:prstGeom prst="flowChartManualInpu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algn="ctr"/>
            <a:r>
              <a:rPr lang="ar-SA" sz="6600" b="1" dirty="0">
                <a:latin typeface="TheSans" panose="020B0803040302020203" pitchFamily="2" charset="-78"/>
                <a:cs typeface="TheSans" panose="020B0803040302020203" pitchFamily="2" charset="-78"/>
              </a:rPr>
              <a:t>قبل البدء</a:t>
            </a:r>
          </a:p>
        </p:txBody>
      </p:sp>
      <p:sp>
        <p:nvSpPr>
          <p:cNvPr id="5" name="مستطيل: زوايا قطرية مستديرة 4">
            <a:extLst>
              <a:ext uri="{FF2B5EF4-FFF2-40B4-BE49-F238E27FC236}">
                <a16:creationId xmlns:a16="http://schemas.microsoft.com/office/drawing/2014/main" id="{45786769-FD5C-4015-919D-697778B527C2}"/>
              </a:ext>
            </a:extLst>
          </p:cNvPr>
          <p:cNvSpPr/>
          <p:nvPr/>
        </p:nvSpPr>
        <p:spPr>
          <a:xfrm>
            <a:off x="6889164" y="1490459"/>
            <a:ext cx="3323139" cy="1136073"/>
          </a:xfrm>
          <a:prstGeom prst="round2Diag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ar-SA" sz="4000" b="1" dirty="0">
                <a:latin typeface="TheSans" panose="020B0803040302020203" pitchFamily="2" charset="-78"/>
                <a:cs typeface="TheSans" panose="020B0803040302020203" pitchFamily="2" charset="-78"/>
              </a:rPr>
              <a:t>مرحبا</a:t>
            </a:r>
            <a:endParaRPr lang="en-US" sz="4000" b="1" dirty="0">
              <a:latin typeface="TheSans" panose="020B0803040302020203" pitchFamily="2" charset="-78"/>
              <a:cs typeface="TheSans" panose="020B0803040302020203" pitchFamily="2" charset="-78"/>
            </a:endParaRPr>
          </a:p>
        </p:txBody>
      </p:sp>
      <p:sp>
        <p:nvSpPr>
          <p:cNvPr id="8" name="مستطيل: زوايا قطرية مستديرة 7">
            <a:extLst>
              <a:ext uri="{FF2B5EF4-FFF2-40B4-BE49-F238E27FC236}">
                <a16:creationId xmlns:a16="http://schemas.microsoft.com/office/drawing/2014/main" id="{37D9C47F-A27C-44B6-8589-8C7704A60F97}"/>
              </a:ext>
            </a:extLst>
          </p:cNvPr>
          <p:cNvSpPr/>
          <p:nvPr/>
        </p:nvSpPr>
        <p:spPr>
          <a:xfrm>
            <a:off x="6889164" y="3965384"/>
            <a:ext cx="3323139" cy="1136073"/>
          </a:xfrm>
          <a:prstGeom prst="round2Diag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ar-SA" sz="4000" b="1" dirty="0">
                <a:latin typeface="TheSans" panose="020B0803040302020203" pitchFamily="2" charset="-78"/>
                <a:cs typeface="TheSans" panose="020B0803040302020203" pitchFamily="2" charset="-78"/>
              </a:rPr>
              <a:t>كيف نستفيد</a:t>
            </a:r>
            <a:endParaRPr lang="en-US" sz="4000" b="1" dirty="0">
              <a:latin typeface="TheSans" panose="020B0803040302020203" pitchFamily="2" charset="-78"/>
              <a:cs typeface="TheSans" panose="020B0803040302020203" pitchFamily="2" charset="-78"/>
            </a:endParaRPr>
          </a:p>
        </p:txBody>
      </p:sp>
      <p:pic>
        <p:nvPicPr>
          <p:cNvPr id="13" name="Picture 6" descr="خطط الدروس - مسائل كلامية">
            <a:extLst>
              <a:ext uri="{FF2B5EF4-FFF2-40B4-BE49-F238E27FC236}">
                <a16:creationId xmlns:a16="http://schemas.microsoft.com/office/drawing/2014/main" id="{207BD780-C1AD-48C5-BB43-6379A7D412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4475" y="3855909"/>
            <a:ext cx="1586329" cy="16013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تطبيق قضيتي | محاميك وين ماكنت على جوالك">
            <a:extLst>
              <a:ext uri="{FF2B5EF4-FFF2-40B4-BE49-F238E27FC236}">
                <a16:creationId xmlns:a16="http://schemas.microsoft.com/office/drawing/2014/main" id="{D782F8FD-2DBE-479A-AD13-E952C972366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10279" y="3855909"/>
            <a:ext cx="1599609" cy="1599609"/>
          </a:xfrm>
          <a:prstGeom prst="rect">
            <a:avLst/>
          </a:prstGeom>
          <a:noFill/>
          <a:extLst>
            <a:ext uri="{909E8E84-426E-40DD-AFC4-6F175D3DCCD1}">
              <a14:hiddenFill xmlns:a14="http://schemas.microsoft.com/office/drawing/2010/main">
                <a:solidFill>
                  <a:srgbClr val="FFFFFF"/>
                </a:solidFill>
              </a14:hiddenFill>
            </a:ext>
          </a:extLst>
        </p:spPr>
      </p:pic>
      <p:sp>
        <p:nvSpPr>
          <p:cNvPr id="12" name="مستطيل: زوايا قطرية مستديرة 11">
            <a:extLst>
              <a:ext uri="{FF2B5EF4-FFF2-40B4-BE49-F238E27FC236}">
                <a16:creationId xmlns:a16="http://schemas.microsoft.com/office/drawing/2014/main" id="{BFAAAD85-8C48-4F7E-ACCD-64B599944EF6}"/>
              </a:ext>
            </a:extLst>
          </p:cNvPr>
          <p:cNvSpPr/>
          <p:nvPr/>
        </p:nvSpPr>
        <p:spPr>
          <a:xfrm>
            <a:off x="6889163" y="2701567"/>
            <a:ext cx="3323139" cy="1136073"/>
          </a:xfrm>
          <a:prstGeom prst="round2Diag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ar-SA" sz="4000" b="1" dirty="0">
                <a:latin typeface="TheSans" panose="020B0803040302020203" pitchFamily="2" charset="-78"/>
                <a:cs typeface="TheSans" panose="020B0803040302020203" pitchFamily="2" charset="-78"/>
              </a:rPr>
              <a:t>شكرا</a:t>
            </a:r>
            <a:endParaRPr lang="en-US" sz="4000" b="1" dirty="0">
              <a:latin typeface="TheSans" panose="020B0803040302020203" pitchFamily="2" charset="-78"/>
              <a:cs typeface="TheSans" panose="020B0803040302020203" pitchFamily="2" charset="-78"/>
            </a:endParaRPr>
          </a:p>
        </p:txBody>
      </p:sp>
      <p:sp>
        <p:nvSpPr>
          <p:cNvPr id="4" name="مستطيل 3">
            <a:extLst>
              <a:ext uri="{FF2B5EF4-FFF2-40B4-BE49-F238E27FC236}">
                <a16:creationId xmlns:a16="http://schemas.microsoft.com/office/drawing/2014/main" id="{3355DE73-1A55-4FC0-922B-1CC5DC4A4B2E}"/>
              </a:ext>
            </a:extLst>
          </p:cNvPr>
          <p:cNvSpPr/>
          <p:nvPr/>
        </p:nvSpPr>
        <p:spPr>
          <a:xfrm>
            <a:off x="0" y="5693569"/>
            <a:ext cx="12192000" cy="1068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4000" dirty="0"/>
          </a:p>
        </p:txBody>
      </p:sp>
    </p:spTree>
    <p:extLst>
      <p:ext uri="{BB962C8B-B14F-4D97-AF65-F5344CB8AC3E}">
        <p14:creationId xmlns:p14="http://schemas.microsoft.com/office/powerpoint/2010/main" val="2296929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id="{E09880D3-572C-42ED-A323-F34497CE80FE}"/>
              </a:ext>
            </a:extLst>
          </p:cNvPr>
          <p:cNvSpPr txBox="1"/>
          <p:nvPr/>
        </p:nvSpPr>
        <p:spPr>
          <a:xfrm>
            <a:off x="3226003" y="1403493"/>
            <a:ext cx="7365792" cy="830997"/>
          </a:xfrm>
          <a:prstGeom prst="rect">
            <a:avLst/>
          </a:prstGeom>
          <a:noFill/>
        </p:spPr>
        <p:txBody>
          <a:bodyPr wrap="square" rtlCol="1" anchor="ctr">
            <a:spAutoFit/>
          </a:bodyPr>
          <a:lstStyle/>
          <a:p>
            <a:pPr algn="just" rtl="1" eaLnBrk="1" hangingPunct="1">
              <a:defRPr/>
            </a:pPr>
            <a:r>
              <a:rPr lang="ar-SA" sz="4800" b="1" dirty="0">
                <a:latin typeface="TheSans" panose="020B0503040302020203" pitchFamily="2" charset="-78"/>
              </a:rPr>
              <a:t>التركيز</a:t>
            </a:r>
          </a:p>
        </p:txBody>
      </p:sp>
      <p:sp>
        <p:nvSpPr>
          <p:cNvPr id="5" name="شكل بيضاوي 4">
            <a:extLst>
              <a:ext uri="{FF2B5EF4-FFF2-40B4-BE49-F238E27FC236}">
                <a16:creationId xmlns:a16="http://schemas.microsoft.com/office/drawing/2014/main" id="{A3E586E4-BEC8-4E62-A2FB-6F1AEAA52CCC}"/>
              </a:ext>
            </a:extLst>
          </p:cNvPr>
          <p:cNvSpPr/>
          <p:nvPr/>
        </p:nvSpPr>
        <p:spPr>
          <a:xfrm>
            <a:off x="10640014" y="1435253"/>
            <a:ext cx="822904" cy="750746"/>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000" b="1" dirty="0"/>
              <a:t>3</a:t>
            </a:r>
            <a:endParaRPr lang="ar-SA" sz="4000" b="1" dirty="0"/>
          </a:p>
        </p:txBody>
      </p:sp>
      <p:sp>
        <p:nvSpPr>
          <p:cNvPr id="6" name="TextBox 3">
            <a:extLst>
              <a:ext uri="{FF2B5EF4-FFF2-40B4-BE49-F238E27FC236}">
                <a16:creationId xmlns:a16="http://schemas.microsoft.com/office/drawing/2014/main" id="{050736A3-75C7-471F-A1D9-DC793DEBE4F5}"/>
              </a:ext>
            </a:extLst>
          </p:cNvPr>
          <p:cNvSpPr txBox="1"/>
          <p:nvPr/>
        </p:nvSpPr>
        <p:spPr>
          <a:xfrm>
            <a:off x="687630" y="2385544"/>
            <a:ext cx="9846874" cy="646331"/>
          </a:xfrm>
          <a:prstGeom prst="rect">
            <a:avLst/>
          </a:prstGeom>
          <a:solidFill>
            <a:schemeClr val="accent3"/>
          </a:solidFill>
        </p:spPr>
        <p:txBody>
          <a:bodyPr wrap="square" rtlCol="1" anchor="ctr">
            <a:spAutoFit/>
          </a:bodyPr>
          <a:lstStyle/>
          <a:p>
            <a:pPr algn="ctr" rtl="1" eaLnBrk="1" hangingPunct="1">
              <a:defRPr/>
            </a:pPr>
            <a:r>
              <a:rPr lang="ar-SA" sz="3600" dirty="0">
                <a:solidFill>
                  <a:schemeClr val="bg1"/>
                </a:solidFill>
                <a:cs typeface="AL-Mateen" pitchFamily="2" charset="-78"/>
              </a:rPr>
              <a:t>التركيز على أهم أمور حياتك يجعلك تحقق الكثير</a:t>
            </a:r>
          </a:p>
        </p:txBody>
      </p:sp>
      <p:pic>
        <p:nvPicPr>
          <p:cNvPr id="12" name="Picture 2" descr="أضرار شبكات التواصل الاجتماعي على الصحة العقلية.. – حركة التوحيد الإسلامي">
            <a:extLst>
              <a:ext uri="{FF2B5EF4-FFF2-40B4-BE49-F238E27FC236}">
                <a16:creationId xmlns:a16="http://schemas.microsoft.com/office/drawing/2014/main" id="{74819700-0614-4C19-956C-A79A115009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821" r="19430"/>
          <a:stretch/>
        </p:blipFill>
        <p:spPr bwMode="auto">
          <a:xfrm>
            <a:off x="835209" y="3254477"/>
            <a:ext cx="3555187" cy="3254731"/>
          </a:xfrm>
          <a:prstGeom prst="rect">
            <a:avLst/>
          </a:prstGeom>
          <a:noFill/>
          <a:extLst>
            <a:ext uri="{909E8E84-426E-40DD-AFC4-6F175D3DCCD1}">
              <a14:hiddenFill xmlns:a14="http://schemas.microsoft.com/office/drawing/2010/main">
                <a:solidFill>
                  <a:srgbClr val="FFFFFF"/>
                </a:solidFill>
              </a14:hiddenFill>
            </a:ext>
          </a:extLst>
        </p:spPr>
      </p:pic>
      <p:sp>
        <p:nvSpPr>
          <p:cNvPr id="13" name="مستطيل 12">
            <a:extLst>
              <a:ext uri="{FF2B5EF4-FFF2-40B4-BE49-F238E27FC236}">
                <a16:creationId xmlns:a16="http://schemas.microsoft.com/office/drawing/2014/main" id="{D6E4AC7B-EBCF-4A40-89D7-707BEA45B7F7}"/>
              </a:ext>
            </a:extLst>
          </p:cNvPr>
          <p:cNvSpPr/>
          <p:nvPr/>
        </p:nvSpPr>
        <p:spPr>
          <a:xfrm>
            <a:off x="5334148" y="4049561"/>
            <a:ext cx="4600237" cy="1404946"/>
          </a:xfrm>
          <a:prstGeom prst="rect">
            <a:avLst/>
          </a:prstGeom>
          <a:solidFill>
            <a:schemeClr val="accent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b="1" dirty="0">
                <a:solidFill>
                  <a:schemeClr val="tx1"/>
                </a:solidFill>
                <a:latin typeface="TheSans" panose="020B0503040302020203" pitchFamily="2" charset="-78"/>
                <a:cs typeface="TheSans" panose="020B0503040302020203" pitchFamily="2" charset="-78"/>
              </a:rPr>
              <a:t>هل تتحكم بالمشتتات من حولك أو هي تتحكم بك؟</a:t>
            </a:r>
          </a:p>
        </p:txBody>
      </p:sp>
      <p:sp>
        <p:nvSpPr>
          <p:cNvPr id="8" name="مستطيل 7">
            <a:extLst>
              <a:ext uri="{FF2B5EF4-FFF2-40B4-BE49-F238E27FC236}">
                <a16:creationId xmlns:a16="http://schemas.microsoft.com/office/drawing/2014/main" id="{7F93AFD2-9C5D-4DF8-A098-AA799BF86310}"/>
              </a:ext>
            </a:extLst>
          </p:cNvPr>
          <p:cNvSpPr/>
          <p:nvPr/>
        </p:nvSpPr>
        <p:spPr>
          <a:xfrm>
            <a:off x="6700837" y="347298"/>
            <a:ext cx="5203579" cy="724760"/>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a:solidFill>
                  <a:schemeClr val="accent1"/>
                </a:solidFill>
                <a:latin typeface="TheSans" panose="020B0503040302020203" pitchFamily="2" charset="-78"/>
              </a:rPr>
              <a:t>قوانين النجاح الخمسة</a:t>
            </a:r>
          </a:p>
        </p:txBody>
      </p:sp>
    </p:spTree>
    <p:extLst>
      <p:ext uri="{BB962C8B-B14F-4D97-AF65-F5344CB8AC3E}">
        <p14:creationId xmlns:p14="http://schemas.microsoft.com/office/powerpoint/2010/main" val="408668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نتيجة بحث الصور عن ‪spiraldex‬‏">
            <a:extLst>
              <a:ext uri="{FF2B5EF4-FFF2-40B4-BE49-F238E27FC236}">
                <a16:creationId xmlns:a16="http://schemas.microsoft.com/office/drawing/2014/main" id="{2E1C0C18-C44C-4F6A-B2C5-185DFA30B3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58" y="901242"/>
            <a:ext cx="5814197" cy="5940713"/>
          </a:xfrm>
          <a:prstGeom prst="rect">
            <a:avLst/>
          </a:prstGeom>
          <a:noFill/>
          <a:extLst>
            <a:ext uri="{909E8E84-426E-40DD-AFC4-6F175D3DCCD1}">
              <a14:hiddenFill xmlns:a14="http://schemas.microsoft.com/office/drawing/2010/main">
                <a:solidFill>
                  <a:srgbClr val="FFFFFF"/>
                </a:solidFill>
              </a14:hiddenFill>
            </a:ext>
          </a:extLst>
        </p:spPr>
      </p:pic>
      <p:sp>
        <p:nvSpPr>
          <p:cNvPr id="7" name="عنوان 1">
            <a:extLst>
              <a:ext uri="{FF2B5EF4-FFF2-40B4-BE49-F238E27FC236}">
                <a16:creationId xmlns:a16="http://schemas.microsoft.com/office/drawing/2014/main" id="{06EA9A2A-A141-44CC-8BFD-233C5253A6E2}"/>
              </a:ext>
            </a:extLst>
          </p:cNvPr>
          <p:cNvSpPr txBox="1">
            <a:spLocks/>
          </p:cNvSpPr>
          <p:nvPr/>
        </p:nvSpPr>
        <p:spPr>
          <a:xfrm>
            <a:off x="6737299" y="1965472"/>
            <a:ext cx="4820034" cy="3850112"/>
          </a:xfrm>
          <a:prstGeom prst="rect">
            <a:avLst/>
          </a:prstGeom>
          <a:solidFill>
            <a:schemeClr val="bg1"/>
          </a:solidFill>
          <a:ln>
            <a:solidFill>
              <a:schemeClr val="bg1"/>
            </a:solidFill>
          </a:ln>
        </p:spPr>
        <p:txBody>
          <a:bodyPr vert="horz" lIns="91440" tIns="45720" rIns="91440" bIns="45720" rtlCol="1" anchor="b">
            <a:no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r>
              <a:rPr lang="ar-SA" sz="3200" dirty="0">
                <a:latin typeface="TheSans" panose="00000400000000000000" pitchFamily="2" charset="-78"/>
                <a:cs typeface="AL-Mateen" pitchFamily="2" charset="-78"/>
              </a:rPr>
              <a:t>تمرين يساعد على:</a:t>
            </a:r>
          </a:p>
          <a:p>
            <a:pPr algn="just">
              <a:lnSpc>
                <a:spcPct val="150000"/>
              </a:lnSpc>
            </a:pPr>
            <a:r>
              <a:rPr lang="ar-SA" sz="3200" dirty="0">
                <a:latin typeface="TheSans" panose="00000400000000000000" pitchFamily="2" charset="-78"/>
                <a:cs typeface="AL-Mohanad Bold" pitchFamily="2" charset="-78"/>
              </a:rPr>
              <a:t>1. رصد الأحداث اليومية ثم تحليل الوقت وتأمل الهدر الذي يحدث يوميا.</a:t>
            </a:r>
          </a:p>
          <a:p>
            <a:pPr algn="just">
              <a:lnSpc>
                <a:spcPct val="150000"/>
              </a:lnSpc>
            </a:pPr>
            <a:r>
              <a:rPr lang="ar-SA" sz="3200" dirty="0">
                <a:latin typeface="TheSans" panose="00000400000000000000" pitchFamily="2" charset="-78"/>
                <a:cs typeface="AL-Mohanad Bold" pitchFamily="2" charset="-78"/>
              </a:rPr>
              <a:t>2. كتابة خطتك اليومية.</a:t>
            </a:r>
            <a:endParaRPr lang="en-US" sz="1800" dirty="0">
              <a:latin typeface="TheSans" panose="00000400000000000000" pitchFamily="2" charset="-78"/>
              <a:cs typeface="AL-Mohanad Bold" pitchFamily="2" charset="-78"/>
            </a:endParaRPr>
          </a:p>
        </p:txBody>
      </p:sp>
      <p:sp>
        <p:nvSpPr>
          <p:cNvPr id="8" name="عنوان 1">
            <a:extLst>
              <a:ext uri="{FF2B5EF4-FFF2-40B4-BE49-F238E27FC236}">
                <a16:creationId xmlns:a16="http://schemas.microsoft.com/office/drawing/2014/main" id="{288035EA-24E3-4CB2-8DE0-CAF4786438EC}"/>
              </a:ext>
            </a:extLst>
          </p:cNvPr>
          <p:cNvSpPr txBox="1">
            <a:spLocks/>
          </p:cNvSpPr>
          <p:nvPr/>
        </p:nvSpPr>
        <p:spPr>
          <a:xfrm>
            <a:off x="8347306" y="308126"/>
            <a:ext cx="3006436" cy="1657346"/>
          </a:xfrm>
          <a:prstGeom prst="rect">
            <a:avLst/>
          </a:prstGeom>
          <a:solidFill>
            <a:schemeClr val="accent6"/>
          </a:solidFill>
          <a:ln>
            <a:solidFill>
              <a:schemeClr val="bg1"/>
            </a:solidFill>
          </a:ln>
        </p:spPr>
        <p:txBody>
          <a:bodyPr vert="horz" lIns="91440" tIns="45720" rIns="91440" bIns="45720" rtlCol="1" anchor="b">
            <a:no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ar-SA" sz="4800" b="1" dirty="0">
                <a:solidFill>
                  <a:schemeClr val="bg1"/>
                </a:solidFill>
                <a:latin typeface="TheSans" panose="00000400000000000000" pitchFamily="2" charset="-78"/>
                <a:cs typeface="TheSans" panose="00000400000000000000" pitchFamily="2" charset="-78"/>
              </a:rPr>
              <a:t>تمرين</a:t>
            </a:r>
            <a:endParaRPr lang="en-US" sz="4800" b="1" dirty="0">
              <a:solidFill>
                <a:schemeClr val="bg1"/>
              </a:solidFill>
              <a:latin typeface="TheSans" panose="00000400000000000000" pitchFamily="2" charset="-78"/>
              <a:cs typeface="TheSans" panose="00000400000000000000" pitchFamily="2" charset="-78"/>
            </a:endParaRPr>
          </a:p>
          <a:p>
            <a:pPr>
              <a:lnSpc>
                <a:spcPct val="100000"/>
              </a:lnSpc>
            </a:pPr>
            <a:r>
              <a:rPr lang="ar-SA" sz="4800" b="1" dirty="0">
                <a:solidFill>
                  <a:schemeClr val="bg1"/>
                </a:solidFill>
                <a:latin typeface="TheSans" panose="00000400000000000000" pitchFamily="2" charset="-78"/>
                <a:cs typeface="TheSans" panose="00000400000000000000" pitchFamily="2" charset="-78"/>
              </a:rPr>
              <a:t> </a:t>
            </a:r>
            <a:r>
              <a:rPr lang="en-US" sz="4800" b="1" dirty="0" err="1">
                <a:solidFill>
                  <a:schemeClr val="bg1"/>
                </a:solidFill>
                <a:latin typeface="TheSans" panose="00000400000000000000" pitchFamily="2" charset="-78"/>
                <a:cs typeface="TheSans" panose="00000400000000000000" pitchFamily="2" charset="-78"/>
              </a:rPr>
              <a:t>spiraldex</a:t>
            </a:r>
            <a:endParaRPr lang="en-US" sz="3200" b="1" dirty="0">
              <a:solidFill>
                <a:schemeClr val="bg1"/>
              </a:solidFill>
              <a:latin typeface="TheSans" panose="00000400000000000000" pitchFamily="2" charset="-78"/>
              <a:cs typeface="TheSans" panose="00000400000000000000" pitchFamily="2" charset="-78"/>
            </a:endParaRPr>
          </a:p>
        </p:txBody>
      </p:sp>
    </p:spTree>
    <p:extLst>
      <p:ext uri="{BB962C8B-B14F-4D97-AF65-F5344CB8AC3E}">
        <p14:creationId xmlns:p14="http://schemas.microsoft.com/office/powerpoint/2010/main" val="3790525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id="{E09880D3-572C-42ED-A323-F34497CE80FE}"/>
              </a:ext>
            </a:extLst>
          </p:cNvPr>
          <p:cNvSpPr txBox="1"/>
          <p:nvPr/>
        </p:nvSpPr>
        <p:spPr>
          <a:xfrm>
            <a:off x="3226003" y="1403493"/>
            <a:ext cx="7365792" cy="830997"/>
          </a:xfrm>
          <a:prstGeom prst="rect">
            <a:avLst/>
          </a:prstGeom>
          <a:noFill/>
        </p:spPr>
        <p:txBody>
          <a:bodyPr wrap="square" rtlCol="1" anchor="ctr">
            <a:spAutoFit/>
          </a:bodyPr>
          <a:lstStyle/>
          <a:p>
            <a:pPr algn="just" rtl="1" eaLnBrk="1" hangingPunct="1">
              <a:defRPr/>
            </a:pPr>
            <a:r>
              <a:rPr lang="ar-SA" sz="4800" b="1" dirty="0">
                <a:latin typeface="TheSans" panose="020B0503040302020203" pitchFamily="2" charset="-78"/>
              </a:rPr>
              <a:t>المسؤولية</a:t>
            </a:r>
          </a:p>
        </p:txBody>
      </p:sp>
      <p:sp>
        <p:nvSpPr>
          <p:cNvPr id="5" name="شكل بيضاوي 4">
            <a:extLst>
              <a:ext uri="{FF2B5EF4-FFF2-40B4-BE49-F238E27FC236}">
                <a16:creationId xmlns:a16="http://schemas.microsoft.com/office/drawing/2014/main" id="{A3E586E4-BEC8-4E62-A2FB-6F1AEAA52CCC}"/>
              </a:ext>
            </a:extLst>
          </p:cNvPr>
          <p:cNvSpPr/>
          <p:nvPr/>
        </p:nvSpPr>
        <p:spPr>
          <a:xfrm>
            <a:off x="10640014" y="1435253"/>
            <a:ext cx="822904" cy="750746"/>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000" b="1" dirty="0"/>
              <a:t>4</a:t>
            </a:r>
            <a:endParaRPr lang="ar-SA" sz="4000" b="1" dirty="0"/>
          </a:p>
        </p:txBody>
      </p:sp>
      <p:sp>
        <p:nvSpPr>
          <p:cNvPr id="6" name="TextBox 3">
            <a:extLst>
              <a:ext uri="{FF2B5EF4-FFF2-40B4-BE49-F238E27FC236}">
                <a16:creationId xmlns:a16="http://schemas.microsoft.com/office/drawing/2014/main" id="{050736A3-75C7-471F-A1D9-DC793DEBE4F5}"/>
              </a:ext>
            </a:extLst>
          </p:cNvPr>
          <p:cNvSpPr txBox="1"/>
          <p:nvPr/>
        </p:nvSpPr>
        <p:spPr>
          <a:xfrm>
            <a:off x="5106010" y="2385544"/>
            <a:ext cx="5428494" cy="646331"/>
          </a:xfrm>
          <a:prstGeom prst="rect">
            <a:avLst/>
          </a:prstGeom>
          <a:solidFill>
            <a:schemeClr val="accent3"/>
          </a:solidFill>
        </p:spPr>
        <p:txBody>
          <a:bodyPr wrap="square" rtlCol="1" anchor="ctr">
            <a:spAutoFit/>
          </a:bodyPr>
          <a:lstStyle/>
          <a:p>
            <a:pPr algn="ctr" rtl="1" eaLnBrk="1" hangingPunct="1">
              <a:defRPr/>
            </a:pPr>
            <a:r>
              <a:rPr lang="ar-SA" sz="3600" dirty="0">
                <a:solidFill>
                  <a:schemeClr val="bg1"/>
                </a:solidFill>
                <a:cs typeface="AL-Mateen" pitchFamily="2" charset="-78"/>
              </a:rPr>
              <a:t>كلكم راع وكلكم مسؤول عن رعيته</a:t>
            </a:r>
          </a:p>
        </p:txBody>
      </p:sp>
      <p:pic>
        <p:nvPicPr>
          <p:cNvPr id="3076" name="Picture 4" descr="Typedefs y tipos anonimos">
            <a:extLst>
              <a:ext uri="{FF2B5EF4-FFF2-40B4-BE49-F238E27FC236}">
                <a16:creationId xmlns:a16="http://schemas.microsoft.com/office/drawing/2014/main" id="{768F67B0-7F69-4EB0-98C5-B7D73DBE5205}"/>
              </a:ext>
            </a:extLst>
          </p:cNvPr>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66318" y="2638959"/>
            <a:ext cx="3013364" cy="3013364"/>
          </a:xfrm>
          <a:prstGeom prst="rect">
            <a:avLst/>
          </a:prstGeom>
          <a:noFill/>
          <a:extLst>
            <a:ext uri="{909E8E84-426E-40DD-AFC4-6F175D3DCCD1}">
              <a14:hiddenFill xmlns:a14="http://schemas.microsoft.com/office/drawing/2010/main">
                <a:solidFill>
                  <a:srgbClr val="FFFFFF"/>
                </a:solidFill>
              </a14:hiddenFill>
            </a:ext>
          </a:extLst>
        </p:spPr>
      </p:pic>
      <p:sp>
        <p:nvSpPr>
          <p:cNvPr id="10" name="مربع نص 9">
            <a:extLst>
              <a:ext uri="{FF2B5EF4-FFF2-40B4-BE49-F238E27FC236}">
                <a16:creationId xmlns:a16="http://schemas.microsoft.com/office/drawing/2014/main" id="{C91E534D-AFB8-4BBE-88AD-CD1AB1A45B89}"/>
              </a:ext>
            </a:extLst>
          </p:cNvPr>
          <p:cNvSpPr txBox="1"/>
          <p:nvPr/>
        </p:nvSpPr>
        <p:spPr>
          <a:xfrm>
            <a:off x="3313785" y="3412982"/>
            <a:ext cx="6559293" cy="1077218"/>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rtlCol="1" anchor="ctr">
            <a:spAutoFit/>
          </a:bodyPr>
          <a:lstStyle/>
          <a:p>
            <a:pPr algn="r" rtl="1"/>
            <a:r>
              <a:rPr lang="ar-SA" sz="3200" dirty="0">
                <a:solidFill>
                  <a:schemeClr val="tx1"/>
                </a:solidFill>
                <a:latin typeface="Microsoft Uighur" panose="02000000000000000000" pitchFamily="2" charset="-78"/>
                <a:cs typeface="AL-Mohanad Bold" pitchFamily="2" charset="-78"/>
              </a:rPr>
              <a:t>ما هي أدوارك في الحياة؟ ابن / طالب/ موظف/ صديق/ الخ</a:t>
            </a:r>
          </a:p>
        </p:txBody>
      </p:sp>
      <p:sp>
        <p:nvSpPr>
          <p:cNvPr id="12" name="شكل بيضاوي 11">
            <a:extLst>
              <a:ext uri="{FF2B5EF4-FFF2-40B4-BE49-F238E27FC236}">
                <a16:creationId xmlns:a16="http://schemas.microsoft.com/office/drawing/2014/main" id="{F5F03BBB-0702-4A7C-A5A4-B62AFB3332BC}"/>
              </a:ext>
            </a:extLst>
          </p:cNvPr>
          <p:cNvSpPr/>
          <p:nvPr/>
        </p:nvSpPr>
        <p:spPr>
          <a:xfrm>
            <a:off x="10021666" y="3485224"/>
            <a:ext cx="933907" cy="880547"/>
          </a:xfrm>
          <a:prstGeom prst="ellipse">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4800" b="1" dirty="0"/>
          </a:p>
        </p:txBody>
      </p:sp>
      <p:sp>
        <p:nvSpPr>
          <p:cNvPr id="13" name="مربع نص 12">
            <a:extLst>
              <a:ext uri="{FF2B5EF4-FFF2-40B4-BE49-F238E27FC236}">
                <a16:creationId xmlns:a16="http://schemas.microsoft.com/office/drawing/2014/main" id="{D6F4C68B-F099-4DD7-B79D-EE4BDBEEA8FB}"/>
              </a:ext>
            </a:extLst>
          </p:cNvPr>
          <p:cNvSpPr txBox="1"/>
          <p:nvPr/>
        </p:nvSpPr>
        <p:spPr>
          <a:xfrm>
            <a:off x="3920947" y="4611217"/>
            <a:ext cx="5952132" cy="584775"/>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rtlCol="1" anchor="ctr">
            <a:spAutoFit/>
          </a:bodyPr>
          <a:lstStyle/>
          <a:p>
            <a:pPr algn="r" rtl="1"/>
            <a:r>
              <a:rPr lang="ar-SA" sz="3200" dirty="0">
                <a:solidFill>
                  <a:schemeClr val="tx1"/>
                </a:solidFill>
                <a:latin typeface="Microsoft Uighur" panose="02000000000000000000" pitchFamily="2" charset="-78"/>
                <a:cs typeface="AL-Mohanad Bold" pitchFamily="2" charset="-78"/>
              </a:rPr>
              <a:t>ركز على أدوارك، ولا تنشغل بالآخرين.</a:t>
            </a:r>
          </a:p>
        </p:txBody>
      </p:sp>
      <p:sp>
        <p:nvSpPr>
          <p:cNvPr id="16" name="شكل بيضاوي 15">
            <a:extLst>
              <a:ext uri="{FF2B5EF4-FFF2-40B4-BE49-F238E27FC236}">
                <a16:creationId xmlns:a16="http://schemas.microsoft.com/office/drawing/2014/main" id="{396CEBB7-3526-4024-B866-7DA962BABA31}"/>
              </a:ext>
            </a:extLst>
          </p:cNvPr>
          <p:cNvSpPr/>
          <p:nvPr/>
        </p:nvSpPr>
        <p:spPr>
          <a:xfrm>
            <a:off x="10021665" y="4466887"/>
            <a:ext cx="933907" cy="880547"/>
          </a:xfrm>
          <a:prstGeom prst="ellipse">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4800" b="1" dirty="0"/>
          </a:p>
        </p:txBody>
      </p:sp>
      <p:sp>
        <p:nvSpPr>
          <p:cNvPr id="11" name="مستطيل 10">
            <a:extLst>
              <a:ext uri="{FF2B5EF4-FFF2-40B4-BE49-F238E27FC236}">
                <a16:creationId xmlns:a16="http://schemas.microsoft.com/office/drawing/2014/main" id="{40CF69B7-4CC8-4058-9EB2-FF2DBC314A24}"/>
              </a:ext>
            </a:extLst>
          </p:cNvPr>
          <p:cNvSpPr/>
          <p:nvPr/>
        </p:nvSpPr>
        <p:spPr>
          <a:xfrm>
            <a:off x="6700837" y="347298"/>
            <a:ext cx="5203579" cy="724760"/>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a:solidFill>
                  <a:schemeClr val="accent1"/>
                </a:solidFill>
                <a:latin typeface="TheSans" panose="020B0503040302020203" pitchFamily="2" charset="-78"/>
              </a:rPr>
              <a:t>قوانين النجاح الخمسة</a:t>
            </a:r>
          </a:p>
        </p:txBody>
      </p:sp>
    </p:spTree>
    <p:extLst>
      <p:ext uri="{BB962C8B-B14F-4D97-AF65-F5344CB8AC3E}">
        <p14:creationId xmlns:p14="http://schemas.microsoft.com/office/powerpoint/2010/main" val="2045353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id="{E09880D3-572C-42ED-A323-F34497CE80FE}"/>
              </a:ext>
            </a:extLst>
          </p:cNvPr>
          <p:cNvSpPr txBox="1"/>
          <p:nvPr/>
        </p:nvSpPr>
        <p:spPr>
          <a:xfrm>
            <a:off x="3226003" y="1403493"/>
            <a:ext cx="7365792" cy="830997"/>
          </a:xfrm>
          <a:prstGeom prst="rect">
            <a:avLst/>
          </a:prstGeom>
          <a:noFill/>
        </p:spPr>
        <p:txBody>
          <a:bodyPr wrap="square" rtlCol="1" anchor="ctr">
            <a:spAutoFit/>
          </a:bodyPr>
          <a:lstStyle/>
          <a:p>
            <a:pPr algn="just" rtl="1" eaLnBrk="1" hangingPunct="1">
              <a:defRPr/>
            </a:pPr>
            <a:r>
              <a:rPr lang="ar-SA" sz="4800" b="1" dirty="0">
                <a:latin typeface="TheSans" panose="020B0503040302020203" pitchFamily="2" charset="-78"/>
              </a:rPr>
              <a:t>قانون التبادل</a:t>
            </a:r>
          </a:p>
        </p:txBody>
      </p:sp>
      <p:sp>
        <p:nvSpPr>
          <p:cNvPr id="5" name="شكل بيضاوي 4">
            <a:extLst>
              <a:ext uri="{FF2B5EF4-FFF2-40B4-BE49-F238E27FC236}">
                <a16:creationId xmlns:a16="http://schemas.microsoft.com/office/drawing/2014/main" id="{A3E586E4-BEC8-4E62-A2FB-6F1AEAA52CCC}"/>
              </a:ext>
            </a:extLst>
          </p:cNvPr>
          <p:cNvSpPr/>
          <p:nvPr/>
        </p:nvSpPr>
        <p:spPr>
          <a:xfrm>
            <a:off x="10640014" y="1435253"/>
            <a:ext cx="822904" cy="750746"/>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000" b="1" dirty="0"/>
              <a:t>5</a:t>
            </a:r>
            <a:endParaRPr lang="ar-SA" sz="4000" b="1" dirty="0"/>
          </a:p>
        </p:txBody>
      </p:sp>
      <p:sp>
        <p:nvSpPr>
          <p:cNvPr id="2" name="عنوان 1">
            <a:extLst>
              <a:ext uri="{FF2B5EF4-FFF2-40B4-BE49-F238E27FC236}">
                <a16:creationId xmlns:a16="http://schemas.microsoft.com/office/drawing/2014/main" id="{8715A558-C23D-44D0-9B3B-B419C5219C33}"/>
              </a:ext>
            </a:extLst>
          </p:cNvPr>
          <p:cNvSpPr txBox="1">
            <a:spLocks/>
          </p:cNvSpPr>
          <p:nvPr/>
        </p:nvSpPr>
        <p:spPr>
          <a:xfrm>
            <a:off x="5619097" y="3196901"/>
            <a:ext cx="5748723" cy="2342110"/>
          </a:xfrm>
          <a:prstGeom prst="rect">
            <a:avLst/>
          </a:prstGeom>
        </p:spPr>
        <p:txBody>
          <a:bodyPr vert="horz" lIns="91440" tIns="45720" rIns="91440" bIns="45720" rtlCol="1" anchor="ctr">
            <a:no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r>
              <a:rPr lang="ar-SA" sz="3600" dirty="0">
                <a:latin typeface="TheSans" panose="00000400000000000000" pitchFamily="2" charset="-78"/>
                <a:cs typeface="AL-Mohanad Bold" pitchFamily="2" charset="-78"/>
              </a:rPr>
              <a:t>كي تنال النتائج والثمرات، استبدل أوقات الراحة واللهو بأوقات الجد والاجتهاد.</a:t>
            </a:r>
          </a:p>
        </p:txBody>
      </p:sp>
      <p:pic>
        <p:nvPicPr>
          <p:cNvPr id="7" name="Picture 4" descr="أمثال وعبر عن إتقان العمل - موقع محتوى">
            <a:extLst>
              <a:ext uri="{FF2B5EF4-FFF2-40B4-BE49-F238E27FC236}">
                <a16:creationId xmlns:a16="http://schemas.microsoft.com/office/drawing/2014/main" id="{5231BE13-E53D-47D2-A777-C9661DF7FD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867"/>
          <a:stretch/>
        </p:blipFill>
        <p:spPr bwMode="auto">
          <a:xfrm>
            <a:off x="1167023" y="3196901"/>
            <a:ext cx="3781460" cy="2470974"/>
          </a:xfrm>
          <a:prstGeom prst="rect">
            <a:avLst/>
          </a:prstGeom>
          <a:noFill/>
          <a:extLst>
            <a:ext uri="{909E8E84-426E-40DD-AFC4-6F175D3DCCD1}">
              <a14:hiddenFill xmlns:a14="http://schemas.microsoft.com/office/drawing/2010/main">
                <a:solidFill>
                  <a:srgbClr val="FFFFFF"/>
                </a:solidFill>
              </a14:hiddenFill>
            </a:ext>
          </a:extLst>
        </p:spPr>
      </p:pic>
      <p:sp>
        <p:nvSpPr>
          <p:cNvPr id="8" name="مستطيل 7">
            <a:extLst>
              <a:ext uri="{FF2B5EF4-FFF2-40B4-BE49-F238E27FC236}">
                <a16:creationId xmlns:a16="http://schemas.microsoft.com/office/drawing/2014/main" id="{FFE1B763-AB68-4EAB-A842-1610E0FF3F5F}"/>
              </a:ext>
            </a:extLst>
          </p:cNvPr>
          <p:cNvSpPr/>
          <p:nvPr/>
        </p:nvSpPr>
        <p:spPr>
          <a:xfrm>
            <a:off x="6700837" y="347298"/>
            <a:ext cx="5203579" cy="724760"/>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a:solidFill>
                  <a:schemeClr val="accent1"/>
                </a:solidFill>
                <a:latin typeface="TheSans" panose="020B0503040302020203" pitchFamily="2" charset="-78"/>
              </a:rPr>
              <a:t>قوانين النجاح الخمسة</a:t>
            </a:r>
          </a:p>
        </p:txBody>
      </p:sp>
    </p:spTree>
    <p:extLst>
      <p:ext uri="{BB962C8B-B14F-4D97-AF65-F5344CB8AC3E}">
        <p14:creationId xmlns:p14="http://schemas.microsoft.com/office/powerpoint/2010/main" val="29944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مجموعة 1">
            <a:extLst>
              <a:ext uri="{FF2B5EF4-FFF2-40B4-BE49-F238E27FC236}">
                <a16:creationId xmlns:a16="http://schemas.microsoft.com/office/drawing/2014/main" id="{4DB4D5BE-26CD-4695-8304-9C3392927FE6}"/>
              </a:ext>
            </a:extLst>
          </p:cNvPr>
          <p:cNvGrpSpPr/>
          <p:nvPr/>
        </p:nvGrpSpPr>
        <p:grpSpPr>
          <a:xfrm>
            <a:off x="457200" y="2574068"/>
            <a:ext cx="11277600" cy="1709863"/>
            <a:chOff x="1920757" y="-1"/>
            <a:chExt cx="8414048" cy="1345997"/>
          </a:xfrm>
        </p:grpSpPr>
        <p:sp>
          <p:nvSpPr>
            <p:cNvPr id="3" name="مستطيل 2">
              <a:extLst>
                <a:ext uri="{FF2B5EF4-FFF2-40B4-BE49-F238E27FC236}">
                  <a16:creationId xmlns:a16="http://schemas.microsoft.com/office/drawing/2014/main" id="{31DD46C2-C2D0-4066-B885-3724A466484E}"/>
                </a:ext>
              </a:extLst>
            </p:cNvPr>
            <p:cNvSpPr/>
            <p:nvPr/>
          </p:nvSpPr>
          <p:spPr>
            <a:xfrm>
              <a:off x="1920757" y="-1"/>
              <a:ext cx="8174218" cy="1068019"/>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1" anchor="ctr">
              <a:normAutofit/>
            </a:bodyPr>
            <a:lstStyle/>
            <a:p>
              <a:pPr algn="ctr">
                <a:spcAft>
                  <a:spcPts val="600"/>
                </a:spcAft>
              </a:pPr>
              <a:r>
                <a:rPr lang="ar-SA" sz="5000" b="1" dirty="0">
                  <a:solidFill>
                    <a:schemeClr val="accent1"/>
                  </a:solidFill>
                  <a:latin typeface="TheSans" panose="020B0503040302020203" pitchFamily="2" charset="-78"/>
                  <a:cs typeface="TheSans" panose="020B0503040302020203" pitchFamily="2" charset="-78"/>
                </a:rPr>
                <a:t>ماذا ستفعل الآن؟</a:t>
              </a:r>
            </a:p>
          </p:txBody>
        </p:sp>
        <p:sp>
          <p:nvSpPr>
            <p:cNvPr id="4" name="مستطيل 3">
              <a:extLst>
                <a:ext uri="{FF2B5EF4-FFF2-40B4-BE49-F238E27FC236}">
                  <a16:creationId xmlns:a16="http://schemas.microsoft.com/office/drawing/2014/main" id="{05BD1E73-9FFB-406A-A5D8-CF3856011B51}"/>
                </a:ext>
              </a:extLst>
            </p:cNvPr>
            <p:cNvSpPr/>
            <p:nvPr/>
          </p:nvSpPr>
          <p:spPr>
            <a:xfrm>
              <a:off x="10094976" y="277977"/>
              <a:ext cx="239829" cy="1068019"/>
            </a:xfrm>
            <a:prstGeom prst="rect">
              <a:avLst/>
            </a:prstGeom>
            <a:solidFill>
              <a:schemeClr val="tx2"/>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a:p>
          </p:txBody>
        </p:sp>
      </p:grpSp>
      <p:sp>
        <p:nvSpPr>
          <p:cNvPr id="6" name="مستطيل 5">
            <a:extLst>
              <a:ext uri="{FF2B5EF4-FFF2-40B4-BE49-F238E27FC236}">
                <a16:creationId xmlns:a16="http://schemas.microsoft.com/office/drawing/2014/main" id="{BDD4787A-A6CE-4A69-A2B3-03B4FFDB3DB1}"/>
              </a:ext>
            </a:extLst>
          </p:cNvPr>
          <p:cNvSpPr/>
          <p:nvPr/>
        </p:nvSpPr>
        <p:spPr>
          <a:xfrm>
            <a:off x="5650706" y="850106"/>
            <a:ext cx="3157538" cy="10358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dirty="0"/>
              <a:t>المحور الثالث</a:t>
            </a:r>
          </a:p>
        </p:txBody>
      </p:sp>
    </p:spTree>
    <p:extLst>
      <p:ext uri="{BB962C8B-B14F-4D97-AF65-F5344CB8AC3E}">
        <p14:creationId xmlns:p14="http://schemas.microsoft.com/office/powerpoint/2010/main" val="35889999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id="{E09880D3-572C-42ED-A323-F34497CE80FE}"/>
              </a:ext>
            </a:extLst>
          </p:cNvPr>
          <p:cNvSpPr txBox="1"/>
          <p:nvPr/>
        </p:nvSpPr>
        <p:spPr>
          <a:xfrm>
            <a:off x="3238431" y="326404"/>
            <a:ext cx="7365792" cy="830997"/>
          </a:xfrm>
          <a:prstGeom prst="rect">
            <a:avLst/>
          </a:prstGeom>
          <a:noFill/>
        </p:spPr>
        <p:txBody>
          <a:bodyPr wrap="square" rtlCol="1" anchor="ctr">
            <a:spAutoFit/>
          </a:bodyPr>
          <a:lstStyle/>
          <a:p>
            <a:pPr algn="just" rtl="1" eaLnBrk="1" hangingPunct="1">
              <a:defRPr/>
            </a:pPr>
            <a:r>
              <a:rPr lang="ar-SA" sz="4800" b="1" dirty="0">
                <a:latin typeface="TheSans" panose="020B0503040302020203" pitchFamily="2" charset="-78"/>
              </a:rPr>
              <a:t>نقاش مجموعات</a:t>
            </a:r>
          </a:p>
        </p:txBody>
      </p:sp>
      <p:sp>
        <p:nvSpPr>
          <p:cNvPr id="6" name="TextBox 3">
            <a:extLst>
              <a:ext uri="{FF2B5EF4-FFF2-40B4-BE49-F238E27FC236}">
                <a16:creationId xmlns:a16="http://schemas.microsoft.com/office/drawing/2014/main" id="{050736A3-75C7-471F-A1D9-DC793DEBE4F5}"/>
              </a:ext>
            </a:extLst>
          </p:cNvPr>
          <p:cNvSpPr txBox="1"/>
          <p:nvPr/>
        </p:nvSpPr>
        <p:spPr>
          <a:xfrm>
            <a:off x="6605625" y="1360950"/>
            <a:ext cx="3874239" cy="5170646"/>
          </a:xfrm>
          <a:prstGeom prst="rect">
            <a:avLst/>
          </a:prstGeom>
          <a:solidFill>
            <a:schemeClr val="accent6"/>
          </a:solidFill>
        </p:spPr>
        <p:txBody>
          <a:bodyPr wrap="square" rtlCol="1" anchor="ctr">
            <a:spAutoFit/>
          </a:bodyPr>
          <a:lstStyle/>
          <a:p>
            <a:pPr algn="ctr" rtl="1" eaLnBrk="1" hangingPunct="1">
              <a:defRPr/>
            </a:pPr>
            <a:r>
              <a:rPr lang="ar-SA" sz="6600" dirty="0">
                <a:solidFill>
                  <a:schemeClr val="bg1"/>
                </a:solidFill>
                <a:cs typeface="AL-Mateen" pitchFamily="2" charset="-78"/>
              </a:rPr>
              <a:t>ما هي القرارات التي ستتخذها بعد حصة اليوم؟</a:t>
            </a:r>
          </a:p>
        </p:txBody>
      </p:sp>
      <p:sp>
        <p:nvSpPr>
          <p:cNvPr id="2" name="مستطيل 1">
            <a:extLst>
              <a:ext uri="{FF2B5EF4-FFF2-40B4-BE49-F238E27FC236}">
                <a16:creationId xmlns:a16="http://schemas.microsoft.com/office/drawing/2014/main" id="{C52885AD-CF13-44F9-8F3C-251EBD3D6B94}"/>
              </a:ext>
            </a:extLst>
          </p:cNvPr>
          <p:cNvSpPr/>
          <p:nvPr/>
        </p:nvSpPr>
        <p:spPr>
          <a:xfrm>
            <a:off x="314554" y="1360950"/>
            <a:ext cx="5596128" cy="51706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200000"/>
              </a:lnSpc>
            </a:pPr>
            <a:r>
              <a:rPr lang="ar-SA" dirty="0">
                <a:solidFill>
                  <a:schemeClr val="tx1"/>
                </a:solidFill>
              </a:rPr>
              <a:t>................................................................................................................................................................................................................................................................................................................................................................................................................................................................................................................................................................................................................................................................................................................................................................................</a:t>
            </a:r>
          </a:p>
        </p:txBody>
      </p:sp>
    </p:spTree>
    <p:extLst>
      <p:ext uri="{BB962C8B-B14F-4D97-AF65-F5344CB8AC3E}">
        <p14:creationId xmlns:p14="http://schemas.microsoft.com/office/powerpoint/2010/main" val="3914249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id="{E09880D3-572C-42ED-A323-F34497CE80FE}"/>
              </a:ext>
            </a:extLst>
          </p:cNvPr>
          <p:cNvSpPr txBox="1"/>
          <p:nvPr/>
        </p:nvSpPr>
        <p:spPr>
          <a:xfrm>
            <a:off x="3238431" y="326404"/>
            <a:ext cx="7365792" cy="830997"/>
          </a:xfrm>
          <a:prstGeom prst="rect">
            <a:avLst/>
          </a:prstGeom>
          <a:noFill/>
        </p:spPr>
        <p:txBody>
          <a:bodyPr wrap="square" rtlCol="1" anchor="ctr">
            <a:spAutoFit/>
          </a:bodyPr>
          <a:lstStyle/>
          <a:p>
            <a:pPr algn="just" rtl="1" eaLnBrk="1" hangingPunct="1">
              <a:defRPr/>
            </a:pPr>
            <a:r>
              <a:rPr lang="ar-SA" sz="4800" b="1" dirty="0">
                <a:latin typeface="TheSans" panose="020B0503040302020203" pitchFamily="2" charset="-78"/>
              </a:rPr>
              <a:t>نقاش مجموعات</a:t>
            </a:r>
          </a:p>
        </p:txBody>
      </p:sp>
      <p:sp>
        <p:nvSpPr>
          <p:cNvPr id="6" name="TextBox 3">
            <a:extLst>
              <a:ext uri="{FF2B5EF4-FFF2-40B4-BE49-F238E27FC236}">
                <a16:creationId xmlns:a16="http://schemas.microsoft.com/office/drawing/2014/main" id="{050736A3-75C7-471F-A1D9-DC793DEBE4F5}"/>
              </a:ext>
            </a:extLst>
          </p:cNvPr>
          <p:cNvSpPr txBox="1"/>
          <p:nvPr/>
        </p:nvSpPr>
        <p:spPr>
          <a:xfrm>
            <a:off x="6576365" y="2265588"/>
            <a:ext cx="3874239" cy="3785652"/>
          </a:xfrm>
          <a:prstGeom prst="rect">
            <a:avLst/>
          </a:prstGeom>
          <a:solidFill>
            <a:schemeClr val="accent1"/>
          </a:solidFill>
        </p:spPr>
        <p:txBody>
          <a:bodyPr wrap="square" rtlCol="1" anchor="ctr">
            <a:spAutoFit/>
          </a:bodyPr>
          <a:lstStyle/>
          <a:p>
            <a:pPr algn="ctr" rtl="1" eaLnBrk="1" hangingPunct="1">
              <a:defRPr/>
            </a:pPr>
            <a:r>
              <a:rPr lang="ar-SA" sz="6000" dirty="0">
                <a:solidFill>
                  <a:schemeClr val="bg1"/>
                </a:solidFill>
                <a:cs typeface="AL-Mateen" pitchFamily="2" charset="-78"/>
              </a:rPr>
              <a:t>ما هي العوائق المتوقعة، وكيف ستتعامل معها؟</a:t>
            </a:r>
          </a:p>
        </p:txBody>
      </p:sp>
      <p:sp>
        <p:nvSpPr>
          <p:cNvPr id="2" name="مستطيل 1">
            <a:extLst>
              <a:ext uri="{FF2B5EF4-FFF2-40B4-BE49-F238E27FC236}">
                <a16:creationId xmlns:a16="http://schemas.microsoft.com/office/drawing/2014/main" id="{C52885AD-CF13-44F9-8F3C-251EBD3D6B94}"/>
              </a:ext>
            </a:extLst>
          </p:cNvPr>
          <p:cNvSpPr/>
          <p:nvPr/>
        </p:nvSpPr>
        <p:spPr>
          <a:xfrm>
            <a:off x="314554" y="1360950"/>
            <a:ext cx="5596128" cy="51706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200000"/>
              </a:lnSpc>
            </a:pPr>
            <a:r>
              <a:rPr lang="ar-SA" dirty="0">
                <a:solidFill>
                  <a:schemeClr val="tx1"/>
                </a:solidFill>
              </a:rPr>
              <a:t>................................................................................................................................................................................................................................................................................................................................................................................................................................................................................................................................................................................................................................................................................................................................................................................</a:t>
            </a:r>
          </a:p>
        </p:txBody>
      </p:sp>
    </p:spTree>
    <p:extLst>
      <p:ext uri="{BB962C8B-B14F-4D97-AF65-F5344CB8AC3E}">
        <p14:creationId xmlns:p14="http://schemas.microsoft.com/office/powerpoint/2010/main" val="1008861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a:extLst>
              <a:ext uri="{FF2B5EF4-FFF2-40B4-BE49-F238E27FC236}">
                <a16:creationId xmlns:a16="http://schemas.microsoft.com/office/drawing/2014/main" id="{5C99D0C2-4CD1-4232-8D4B-6245900485B1}"/>
              </a:ext>
            </a:extLst>
          </p:cNvPr>
          <p:cNvSpPr/>
          <p:nvPr/>
        </p:nvSpPr>
        <p:spPr>
          <a:xfrm>
            <a:off x="0" y="813459"/>
            <a:ext cx="12191999" cy="1907795"/>
          </a:xfrm>
          <a:prstGeom prst="rect">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lnSpc>
                <a:spcPct val="200000"/>
              </a:lnSpc>
            </a:pPr>
            <a:r>
              <a:rPr lang="ar-SA" sz="4800" b="1" dirty="0">
                <a:solidFill>
                  <a:schemeClr val="accent1"/>
                </a:solidFill>
                <a:latin typeface="TheSans" panose="020B0503040302020203" pitchFamily="2" charset="-78"/>
              </a:rPr>
              <a:t>أتمنى لكم عامًا دراسيًا مؤثرًا وممتعًا</a:t>
            </a:r>
          </a:p>
        </p:txBody>
      </p:sp>
      <p:sp>
        <p:nvSpPr>
          <p:cNvPr id="2" name="مستطيل 1">
            <a:extLst>
              <a:ext uri="{FF2B5EF4-FFF2-40B4-BE49-F238E27FC236}">
                <a16:creationId xmlns:a16="http://schemas.microsoft.com/office/drawing/2014/main" id="{B9B4B148-BEE7-4B9A-AA27-A0B4A3D3D44B}"/>
              </a:ext>
            </a:extLst>
          </p:cNvPr>
          <p:cNvSpPr/>
          <p:nvPr/>
        </p:nvSpPr>
        <p:spPr>
          <a:xfrm>
            <a:off x="7841671" y="5833910"/>
            <a:ext cx="3315854" cy="78509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a:t>0552446722</a:t>
            </a:r>
          </a:p>
        </p:txBody>
      </p:sp>
      <p:sp>
        <p:nvSpPr>
          <p:cNvPr id="6" name="مستطيل 5">
            <a:extLst>
              <a:ext uri="{FF2B5EF4-FFF2-40B4-BE49-F238E27FC236}">
                <a16:creationId xmlns:a16="http://schemas.microsoft.com/office/drawing/2014/main" id="{442A17D1-DC42-4EFB-8570-AD07E9E72210}"/>
              </a:ext>
            </a:extLst>
          </p:cNvPr>
          <p:cNvSpPr/>
          <p:nvPr/>
        </p:nvSpPr>
        <p:spPr>
          <a:xfrm>
            <a:off x="4438071" y="5833910"/>
            <a:ext cx="3315854" cy="78509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t>@m_sultan44</a:t>
            </a:r>
            <a:endParaRPr lang="ar-SA" sz="3200" b="1" dirty="0"/>
          </a:p>
        </p:txBody>
      </p:sp>
      <p:sp>
        <p:nvSpPr>
          <p:cNvPr id="7" name="مستطيل 6">
            <a:extLst>
              <a:ext uri="{FF2B5EF4-FFF2-40B4-BE49-F238E27FC236}">
                <a16:creationId xmlns:a16="http://schemas.microsoft.com/office/drawing/2014/main" id="{F322604A-44CD-439E-BFD5-2FD0300E33A6}"/>
              </a:ext>
            </a:extLst>
          </p:cNvPr>
          <p:cNvSpPr/>
          <p:nvPr/>
        </p:nvSpPr>
        <p:spPr>
          <a:xfrm>
            <a:off x="998980" y="5833910"/>
            <a:ext cx="3315854" cy="78509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a:t>m.sultan44@gmail.com</a:t>
            </a:r>
            <a:endParaRPr lang="ar-SA" sz="2400" b="1" dirty="0"/>
          </a:p>
        </p:txBody>
      </p:sp>
      <p:sp>
        <p:nvSpPr>
          <p:cNvPr id="8" name="مستطيل 7">
            <a:extLst>
              <a:ext uri="{FF2B5EF4-FFF2-40B4-BE49-F238E27FC236}">
                <a16:creationId xmlns:a16="http://schemas.microsoft.com/office/drawing/2014/main" id="{E7FD7AF7-4F3E-449B-AA60-AE29F0992A8C}"/>
              </a:ext>
            </a:extLst>
          </p:cNvPr>
          <p:cNvSpPr/>
          <p:nvPr/>
        </p:nvSpPr>
        <p:spPr>
          <a:xfrm>
            <a:off x="1888835" y="2949947"/>
            <a:ext cx="8414327" cy="106218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algn="ctr"/>
            <a:r>
              <a:rPr lang="ar-SA" sz="4000" b="1" dirty="0"/>
              <a:t>أخوكم المدرب: محمد بن عبد الله السلطان</a:t>
            </a:r>
          </a:p>
        </p:txBody>
      </p:sp>
    </p:spTree>
    <p:extLst>
      <p:ext uri="{BB962C8B-B14F-4D97-AF65-F5344CB8AC3E}">
        <p14:creationId xmlns:p14="http://schemas.microsoft.com/office/powerpoint/2010/main" val="673367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مستطيل 3">
            <a:extLst>
              <a:ext uri="{FF2B5EF4-FFF2-40B4-BE49-F238E27FC236}">
                <a16:creationId xmlns:a16="http://schemas.microsoft.com/office/drawing/2014/main" id="{BD546AAF-7863-4397-9051-620323209C91}"/>
              </a:ext>
            </a:extLst>
          </p:cNvPr>
          <p:cNvSpPr txBox="1"/>
          <p:nvPr/>
        </p:nvSpPr>
        <p:spPr>
          <a:xfrm>
            <a:off x="5627828" y="284470"/>
            <a:ext cx="5447072" cy="117507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91440" tIns="45720" rIns="91440" bIns="45720" rtlCol="0" anchor="b">
            <a:normAutofit/>
          </a:bodyPr>
          <a:lstStyle/>
          <a:p>
            <a:pPr marL="381002" lvl="1" algn="ctr" rtl="1">
              <a:lnSpc>
                <a:spcPct val="85000"/>
              </a:lnSpc>
              <a:spcBef>
                <a:spcPct val="0"/>
              </a:spcBef>
              <a:spcAft>
                <a:spcPts val="600"/>
              </a:spcAft>
              <a:buClr>
                <a:schemeClr val="accent2"/>
              </a:buClr>
              <a:buSzPct val="100000"/>
              <a:defRPr sz="2800">
                <a:solidFill>
                  <a:srgbClr val="545456"/>
                </a:solidFill>
              </a:defRPr>
            </a:pPr>
            <a:r>
              <a:rPr lang="ar-SA" sz="4800" b="1" spc="-50" dirty="0">
                <a:solidFill>
                  <a:schemeClr val="accent1"/>
                </a:solidFill>
                <a:latin typeface="TheSans" panose="020B0503040302020203" pitchFamily="2" charset="-78"/>
                <a:ea typeface="+mj-ea"/>
              </a:rPr>
              <a:t>خلونا نتعارف</a:t>
            </a:r>
            <a:endParaRPr lang="en-US" sz="4800" b="1" spc="-50" dirty="0">
              <a:solidFill>
                <a:schemeClr val="accent1"/>
              </a:solidFill>
              <a:latin typeface="TheSans" panose="020B0503040302020203" pitchFamily="2" charset="-78"/>
              <a:ea typeface="+mj-ea"/>
            </a:endParaRPr>
          </a:p>
        </p:txBody>
      </p:sp>
      <p:sp>
        <p:nvSpPr>
          <p:cNvPr id="3" name="مربع نص 2">
            <a:extLst>
              <a:ext uri="{FF2B5EF4-FFF2-40B4-BE49-F238E27FC236}">
                <a16:creationId xmlns:a16="http://schemas.microsoft.com/office/drawing/2014/main" id="{1B67214B-40DA-45DF-A903-8F56A94B09B6}"/>
              </a:ext>
            </a:extLst>
          </p:cNvPr>
          <p:cNvSpPr txBox="1"/>
          <p:nvPr/>
        </p:nvSpPr>
        <p:spPr>
          <a:xfrm>
            <a:off x="3862426" y="2094792"/>
            <a:ext cx="6464195" cy="584775"/>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rtlCol="1" anchor="ctr">
            <a:spAutoFit/>
          </a:bodyPr>
          <a:lstStyle/>
          <a:p>
            <a:pPr algn="r" rtl="1"/>
            <a:r>
              <a:rPr lang="ar-SA" sz="3200" dirty="0">
                <a:solidFill>
                  <a:schemeClr val="tx1"/>
                </a:solidFill>
                <a:latin typeface="Microsoft Uighur" panose="02000000000000000000" pitchFamily="2" charset="-78"/>
                <a:cs typeface="AL-Mohanad Bold" pitchFamily="2" charset="-78"/>
              </a:rPr>
              <a:t>اسمك / اهتمامك/ تخصصك/أكلة مفضلة</a:t>
            </a:r>
          </a:p>
        </p:txBody>
      </p:sp>
      <p:sp>
        <p:nvSpPr>
          <p:cNvPr id="4" name="شكل بيضاوي 3">
            <a:extLst>
              <a:ext uri="{FF2B5EF4-FFF2-40B4-BE49-F238E27FC236}">
                <a16:creationId xmlns:a16="http://schemas.microsoft.com/office/drawing/2014/main" id="{6101A461-A7A1-4702-86F0-E393173D1EF3}"/>
              </a:ext>
            </a:extLst>
          </p:cNvPr>
          <p:cNvSpPr/>
          <p:nvPr/>
        </p:nvSpPr>
        <p:spPr>
          <a:xfrm>
            <a:off x="10475210" y="1920813"/>
            <a:ext cx="933907" cy="880547"/>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800" b="1" dirty="0"/>
              <a:t>1</a:t>
            </a:r>
            <a:endParaRPr lang="ar-SA" sz="4800" b="1" dirty="0"/>
          </a:p>
        </p:txBody>
      </p:sp>
      <p:sp>
        <p:nvSpPr>
          <p:cNvPr id="6" name="مربع نص 5">
            <a:extLst>
              <a:ext uri="{FF2B5EF4-FFF2-40B4-BE49-F238E27FC236}">
                <a16:creationId xmlns:a16="http://schemas.microsoft.com/office/drawing/2014/main" id="{A707F184-EE92-4266-B0CA-F7714590D98B}"/>
              </a:ext>
            </a:extLst>
          </p:cNvPr>
          <p:cNvSpPr txBox="1"/>
          <p:nvPr/>
        </p:nvSpPr>
        <p:spPr>
          <a:xfrm>
            <a:off x="4367174" y="2804140"/>
            <a:ext cx="5959448" cy="1077218"/>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rtlCol="1" anchor="ctr">
            <a:spAutoFit/>
          </a:bodyPr>
          <a:lstStyle/>
          <a:p>
            <a:pPr algn="r" rtl="1"/>
            <a:r>
              <a:rPr lang="ar-SA" sz="3200" dirty="0">
                <a:solidFill>
                  <a:schemeClr val="tx1"/>
                </a:solidFill>
                <a:latin typeface="Microsoft Uighur" panose="02000000000000000000" pitchFamily="2" charset="-78"/>
                <a:cs typeface="AL-Mohanad Bold" pitchFamily="2" charset="-78"/>
              </a:rPr>
              <a:t>شيء أغلب الناس من حولك ما يعرفونه عنك.</a:t>
            </a:r>
          </a:p>
        </p:txBody>
      </p:sp>
      <p:sp>
        <p:nvSpPr>
          <p:cNvPr id="10" name="شكل بيضاوي 9">
            <a:extLst>
              <a:ext uri="{FF2B5EF4-FFF2-40B4-BE49-F238E27FC236}">
                <a16:creationId xmlns:a16="http://schemas.microsoft.com/office/drawing/2014/main" id="{E6FC8C96-74C3-4C80-A85D-60E9C785C34A}"/>
              </a:ext>
            </a:extLst>
          </p:cNvPr>
          <p:cNvSpPr/>
          <p:nvPr/>
        </p:nvSpPr>
        <p:spPr>
          <a:xfrm>
            <a:off x="10475209" y="2902476"/>
            <a:ext cx="933907" cy="880547"/>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800" b="1" dirty="0"/>
              <a:t>2</a:t>
            </a:r>
            <a:endParaRPr lang="ar-SA" sz="4800" b="1" dirty="0"/>
          </a:p>
        </p:txBody>
      </p:sp>
      <p:sp>
        <p:nvSpPr>
          <p:cNvPr id="12" name="مربع نص 11">
            <a:extLst>
              <a:ext uri="{FF2B5EF4-FFF2-40B4-BE49-F238E27FC236}">
                <a16:creationId xmlns:a16="http://schemas.microsoft.com/office/drawing/2014/main" id="{05D591D1-5020-4A60-BB76-EFE3DEB28FDE}"/>
              </a:ext>
            </a:extLst>
          </p:cNvPr>
          <p:cNvSpPr txBox="1"/>
          <p:nvPr/>
        </p:nvSpPr>
        <p:spPr>
          <a:xfrm>
            <a:off x="4367174" y="4130360"/>
            <a:ext cx="5945187" cy="584775"/>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rtlCol="1" anchor="ctr">
            <a:spAutoFit/>
          </a:bodyPr>
          <a:lstStyle/>
          <a:p>
            <a:pPr algn="r" rtl="1"/>
            <a:r>
              <a:rPr lang="ar-SA" sz="3200" dirty="0">
                <a:solidFill>
                  <a:schemeClr val="tx1"/>
                </a:solidFill>
                <a:latin typeface="Microsoft Uighur" panose="02000000000000000000" pitchFamily="2" charset="-78"/>
                <a:cs typeface="AL-Mohanad Bold" pitchFamily="2" charset="-78"/>
              </a:rPr>
              <a:t>نجاح تفتخر فيه أو فشل سعيد أنك تجاوزته</a:t>
            </a:r>
          </a:p>
        </p:txBody>
      </p:sp>
      <p:sp>
        <p:nvSpPr>
          <p:cNvPr id="14" name="شكل بيضاوي 13">
            <a:extLst>
              <a:ext uri="{FF2B5EF4-FFF2-40B4-BE49-F238E27FC236}">
                <a16:creationId xmlns:a16="http://schemas.microsoft.com/office/drawing/2014/main" id="{F3BE2BB6-E268-49F2-8B0B-7CFA9EC9E712}"/>
              </a:ext>
            </a:extLst>
          </p:cNvPr>
          <p:cNvSpPr/>
          <p:nvPr/>
        </p:nvSpPr>
        <p:spPr>
          <a:xfrm>
            <a:off x="10475209" y="3884139"/>
            <a:ext cx="933907" cy="880547"/>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800" b="1" dirty="0"/>
              <a:t>3</a:t>
            </a:r>
            <a:endParaRPr lang="ar-SA" sz="4800" b="1" dirty="0"/>
          </a:p>
        </p:txBody>
      </p:sp>
      <p:pic>
        <p:nvPicPr>
          <p:cNvPr id="5" name="رسم 4" descr="اتصالات مع تعبئة خالصة">
            <a:extLst>
              <a:ext uri="{FF2B5EF4-FFF2-40B4-BE49-F238E27FC236}">
                <a16:creationId xmlns:a16="http://schemas.microsoft.com/office/drawing/2014/main" id="{9A13F673-13D1-49EE-BE67-75E450B7D4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9664" y="1920813"/>
            <a:ext cx="3616793" cy="3616793"/>
          </a:xfrm>
          <a:prstGeom prst="rect">
            <a:avLst/>
          </a:prstGeom>
        </p:spPr>
      </p:pic>
    </p:spTree>
    <p:extLst>
      <p:ext uri="{BB962C8B-B14F-4D97-AF65-F5344CB8AC3E}">
        <p14:creationId xmlns:p14="http://schemas.microsoft.com/office/powerpoint/2010/main" val="3467440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مستطيل 3">
            <a:extLst>
              <a:ext uri="{FF2B5EF4-FFF2-40B4-BE49-F238E27FC236}">
                <a16:creationId xmlns:a16="http://schemas.microsoft.com/office/drawing/2014/main" id="{BD546AAF-7863-4397-9051-620323209C91}"/>
              </a:ext>
            </a:extLst>
          </p:cNvPr>
          <p:cNvSpPr txBox="1"/>
          <p:nvPr/>
        </p:nvSpPr>
        <p:spPr>
          <a:xfrm>
            <a:off x="5627828" y="284470"/>
            <a:ext cx="5447072" cy="117507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91440" tIns="45720" rIns="91440" bIns="45720" rtlCol="0" anchor="b">
            <a:normAutofit/>
          </a:bodyPr>
          <a:lstStyle/>
          <a:p>
            <a:pPr marL="381002" lvl="1" algn="ctr" rtl="1">
              <a:lnSpc>
                <a:spcPct val="85000"/>
              </a:lnSpc>
              <a:spcBef>
                <a:spcPct val="0"/>
              </a:spcBef>
              <a:spcAft>
                <a:spcPts val="600"/>
              </a:spcAft>
              <a:buClr>
                <a:schemeClr val="accent2"/>
              </a:buClr>
              <a:buSzPct val="100000"/>
              <a:defRPr sz="2800">
                <a:solidFill>
                  <a:srgbClr val="545456"/>
                </a:solidFill>
              </a:defRPr>
            </a:pPr>
            <a:r>
              <a:rPr lang="ar-SA" sz="4800" b="1" spc="-50" dirty="0">
                <a:solidFill>
                  <a:schemeClr val="accent1"/>
                </a:solidFill>
                <a:latin typeface="TheSans" panose="020B0503040302020203" pitchFamily="2" charset="-78"/>
                <a:ea typeface="+mj-ea"/>
              </a:rPr>
              <a:t>توقعاتكم</a:t>
            </a:r>
            <a:endParaRPr lang="en-US" sz="4800" b="1" spc="-50" dirty="0">
              <a:solidFill>
                <a:schemeClr val="accent1"/>
              </a:solidFill>
              <a:latin typeface="TheSans" panose="020B0503040302020203" pitchFamily="2" charset="-78"/>
              <a:ea typeface="+mj-ea"/>
            </a:endParaRPr>
          </a:p>
        </p:txBody>
      </p:sp>
      <p:sp>
        <p:nvSpPr>
          <p:cNvPr id="3" name="مربع نص 2">
            <a:extLst>
              <a:ext uri="{FF2B5EF4-FFF2-40B4-BE49-F238E27FC236}">
                <a16:creationId xmlns:a16="http://schemas.microsoft.com/office/drawing/2014/main" id="{1B67214B-40DA-45DF-A903-8F56A94B09B6}"/>
              </a:ext>
            </a:extLst>
          </p:cNvPr>
          <p:cNvSpPr txBox="1"/>
          <p:nvPr/>
        </p:nvSpPr>
        <p:spPr>
          <a:xfrm>
            <a:off x="4669537" y="2599540"/>
            <a:ext cx="4698793" cy="584775"/>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rtlCol="1" anchor="ctr">
            <a:spAutoFit/>
          </a:bodyPr>
          <a:lstStyle/>
          <a:p>
            <a:pPr algn="r" rtl="1"/>
            <a:r>
              <a:rPr lang="ar-SA" sz="3200" dirty="0">
                <a:solidFill>
                  <a:schemeClr val="tx1"/>
                </a:solidFill>
                <a:latin typeface="Microsoft Uighur" panose="02000000000000000000" pitchFamily="2" charset="-78"/>
                <a:cs typeface="AL-Mohanad Bold" pitchFamily="2" charset="-78"/>
              </a:rPr>
              <a:t>توقعاتك عن نفسك</a:t>
            </a:r>
          </a:p>
        </p:txBody>
      </p:sp>
      <p:sp>
        <p:nvSpPr>
          <p:cNvPr id="4" name="شكل بيضاوي 3">
            <a:extLst>
              <a:ext uri="{FF2B5EF4-FFF2-40B4-BE49-F238E27FC236}">
                <a16:creationId xmlns:a16="http://schemas.microsoft.com/office/drawing/2014/main" id="{6101A461-A7A1-4702-86F0-E393173D1EF3}"/>
              </a:ext>
            </a:extLst>
          </p:cNvPr>
          <p:cNvSpPr/>
          <p:nvPr/>
        </p:nvSpPr>
        <p:spPr>
          <a:xfrm>
            <a:off x="9516919" y="2425561"/>
            <a:ext cx="933907" cy="880547"/>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4800" b="1" dirty="0"/>
          </a:p>
        </p:txBody>
      </p:sp>
      <p:sp>
        <p:nvSpPr>
          <p:cNvPr id="6" name="مربع نص 5">
            <a:extLst>
              <a:ext uri="{FF2B5EF4-FFF2-40B4-BE49-F238E27FC236}">
                <a16:creationId xmlns:a16="http://schemas.microsoft.com/office/drawing/2014/main" id="{A707F184-EE92-4266-B0CA-F7714590D98B}"/>
              </a:ext>
            </a:extLst>
          </p:cNvPr>
          <p:cNvSpPr txBox="1"/>
          <p:nvPr/>
        </p:nvSpPr>
        <p:spPr>
          <a:xfrm>
            <a:off x="4669537" y="3745303"/>
            <a:ext cx="4698794" cy="584775"/>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rtlCol="1" anchor="ctr">
            <a:spAutoFit/>
          </a:bodyPr>
          <a:lstStyle/>
          <a:p>
            <a:pPr algn="r" rtl="1"/>
            <a:r>
              <a:rPr lang="ar-SA" sz="3200" dirty="0">
                <a:solidFill>
                  <a:schemeClr val="tx1"/>
                </a:solidFill>
                <a:latin typeface="Microsoft Uighur" panose="02000000000000000000" pitchFamily="2" charset="-78"/>
                <a:cs typeface="AL-Mohanad Bold" pitchFamily="2" charset="-78"/>
              </a:rPr>
              <a:t>توقعاتك عن معلميك</a:t>
            </a:r>
          </a:p>
        </p:txBody>
      </p:sp>
      <p:sp>
        <p:nvSpPr>
          <p:cNvPr id="10" name="شكل بيضاوي 9">
            <a:extLst>
              <a:ext uri="{FF2B5EF4-FFF2-40B4-BE49-F238E27FC236}">
                <a16:creationId xmlns:a16="http://schemas.microsoft.com/office/drawing/2014/main" id="{E6FC8C96-74C3-4C80-A85D-60E9C785C34A}"/>
              </a:ext>
            </a:extLst>
          </p:cNvPr>
          <p:cNvSpPr/>
          <p:nvPr/>
        </p:nvSpPr>
        <p:spPr>
          <a:xfrm>
            <a:off x="9516918" y="3597418"/>
            <a:ext cx="933907" cy="880547"/>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4800" b="1" dirty="0"/>
          </a:p>
        </p:txBody>
      </p:sp>
      <p:pic>
        <p:nvPicPr>
          <p:cNvPr id="2" name="Picture 2" descr="استراتيجيات إدارة توقعات العملاء لتقديم خدمة العملاء الأفضل - مدونة تجارة  بلا حدود">
            <a:extLst>
              <a:ext uri="{FF2B5EF4-FFF2-40B4-BE49-F238E27FC236}">
                <a16:creationId xmlns:a16="http://schemas.microsoft.com/office/drawing/2014/main" id="{DB60EA7E-5F1E-48A0-9816-AE2882E92B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828" t="23137" r="26290"/>
          <a:stretch/>
        </p:blipFill>
        <p:spPr bwMode="auto">
          <a:xfrm>
            <a:off x="1324051" y="1716117"/>
            <a:ext cx="3562503" cy="3356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877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مستطيل 3">
            <a:extLst>
              <a:ext uri="{FF2B5EF4-FFF2-40B4-BE49-F238E27FC236}">
                <a16:creationId xmlns:a16="http://schemas.microsoft.com/office/drawing/2014/main" id="{BD546AAF-7863-4397-9051-620323209C91}"/>
              </a:ext>
            </a:extLst>
          </p:cNvPr>
          <p:cNvSpPr txBox="1"/>
          <p:nvPr/>
        </p:nvSpPr>
        <p:spPr>
          <a:xfrm>
            <a:off x="660041" y="2767106"/>
            <a:ext cx="2880828" cy="307190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91440" tIns="45720" rIns="91440" bIns="45720" rtlCol="0" anchor="t">
            <a:normAutofit/>
          </a:bodyPr>
          <a:lstStyle/>
          <a:p>
            <a:pPr marL="381002" lvl="1">
              <a:lnSpc>
                <a:spcPct val="90000"/>
              </a:lnSpc>
              <a:spcBef>
                <a:spcPct val="0"/>
              </a:spcBef>
              <a:spcAft>
                <a:spcPts val="600"/>
              </a:spcAft>
              <a:buClr>
                <a:schemeClr val="accent2"/>
              </a:buClr>
              <a:buSzPct val="100000"/>
              <a:defRPr sz="2800">
                <a:solidFill>
                  <a:srgbClr val="545456"/>
                </a:solidFill>
              </a:defRPr>
            </a:pPr>
            <a:r>
              <a:rPr lang="en-US" sz="4000" b="1" kern="1200" spc="-50">
                <a:solidFill>
                  <a:srgbClr val="FFFFFF"/>
                </a:solidFill>
                <a:latin typeface="+mj-lt"/>
                <a:ea typeface="+mj-ea"/>
                <a:cs typeface="+mj-cs"/>
              </a:rPr>
              <a:t>تعليقكم</a:t>
            </a:r>
          </a:p>
        </p:txBody>
      </p:sp>
      <p:pic>
        <p:nvPicPr>
          <p:cNvPr id="2050" name="Picture 2" descr="التعليم عن بعد - جريدة الغد">
            <a:extLst>
              <a:ext uri="{FF2B5EF4-FFF2-40B4-BE49-F238E27FC236}">
                <a16:creationId xmlns:a16="http://schemas.microsoft.com/office/drawing/2014/main" id="{F7142ACF-0A82-4DA3-B90D-E5BB4CEA89B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02428" y="773538"/>
            <a:ext cx="7225748" cy="5310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7713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مستطيل 3">
            <a:extLst>
              <a:ext uri="{FF2B5EF4-FFF2-40B4-BE49-F238E27FC236}">
                <a16:creationId xmlns:a16="http://schemas.microsoft.com/office/drawing/2014/main" id="{BD546AAF-7863-4397-9051-620323209C91}"/>
              </a:ext>
            </a:extLst>
          </p:cNvPr>
          <p:cNvSpPr txBox="1"/>
          <p:nvPr/>
        </p:nvSpPr>
        <p:spPr>
          <a:xfrm>
            <a:off x="4960932" y="897119"/>
            <a:ext cx="6744302" cy="117507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91440" tIns="45720" rIns="91440" bIns="45720" rtlCol="0" anchor="b">
            <a:normAutofit/>
          </a:bodyPr>
          <a:lstStyle/>
          <a:p>
            <a:pPr marL="1066802" lvl="1" indent="-685800" algn="r" rtl="1">
              <a:lnSpc>
                <a:spcPct val="85000"/>
              </a:lnSpc>
              <a:spcBef>
                <a:spcPct val="0"/>
              </a:spcBef>
              <a:spcAft>
                <a:spcPts val="600"/>
              </a:spcAft>
              <a:buClr>
                <a:schemeClr val="accent2"/>
              </a:buClr>
              <a:buSzPct val="100000"/>
              <a:buFont typeface="Arial" panose="020B0604020202020204" pitchFamily="34" charset="0"/>
              <a:buChar char="•"/>
              <a:defRPr sz="2800">
                <a:solidFill>
                  <a:srgbClr val="545456"/>
                </a:solidFill>
              </a:defRPr>
            </a:pPr>
            <a:r>
              <a:rPr lang="ar-SA" sz="4800" b="1" spc="-50" dirty="0">
                <a:solidFill>
                  <a:schemeClr val="accent1"/>
                </a:solidFill>
                <a:latin typeface="TheSans" panose="020B0503040302020203" pitchFamily="2" charset="-78"/>
                <a:ea typeface="+mj-ea"/>
              </a:rPr>
              <a:t>أين تكمن المشكلة؟</a:t>
            </a:r>
            <a:endParaRPr lang="en-US" sz="4800" b="1" spc="-50" dirty="0">
              <a:solidFill>
                <a:schemeClr val="accent1"/>
              </a:solidFill>
              <a:latin typeface="TheSans" panose="020B0503040302020203" pitchFamily="2" charset="-78"/>
              <a:ea typeface="+mj-ea"/>
            </a:endParaRPr>
          </a:p>
        </p:txBody>
      </p:sp>
      <p:sp>
        <p:nvSpPr>
          <p:cNvPr id="11" name="مستطيل 3">
            <a:extLst>
              <a:ext uri="{FF2B5EF4-FFF2-40B4-BE49-F238E27FC236}">
                <a16:creationId xmlns:a16="http://schemas.microsoft.com/office/drawing/2014/main" id="{053565FF-9891-4813-A4A6-9F575E374EFC}"/>
              </a:ext>
            </a:extLst>
          </p:cNvPr>
          <p:cNvSpPr txBox="1"/>
          <p:nvPr/>
        </p:nvSpPr>
        <p:spPr>
          <a:xfrm>
            <a:off x="1341128" y="2157001"/>
            <a:ext cx="10364106" cy="1271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91440" tIns="45720" rIns="91440" bIns="45720" rtlCol="0" anchor="b">
            <a:normAutofit/>
          </a:bodyPr>
          <a:lstStyle/>
          <a:p>
            <a:pPr marL="1066802" lvl="1" indent="-685800" algn="r" rtl="1">
              <a:lnSpc>
                <a:spcPct val="85000"/>
              </a:lnSpc>
              <a:spcBef>
                <a:spcPct val="0"/>
              </a:spcBef>
              <a:spcAft>
                <a:spcPts val="600"/>
              </a:spcAft>
              <a:buClr>
                <a:schemeClr val="accent2"/>
              </a:buClr>
              <a:buSzPct val="100000"/>
              <a:buFont typeface="Arial" panose="020B0604020202020204" pitchFamily="34" charset="0"/>
              <a:buChar char="•"/>
              <a:defRPr sz="2800">
                <a:solidFill>
                  <a:srgbClr val="545456"/>
                </a:solidFill>
              </a:defRPr>
            </a:pPr>
            <a:r>
              <a:rPr lang="ar-SA" sz="4800" b="1" spc="-50" dirty="0">
                <a:solidFill>
                  <a:schemeClr val="accent1"/>
                </a:solidFill>
                <a:latin typeface="TheSans" panose="020B0503040302020203" pitchFamily="2" charset="-78"/>
                <a:ea typeface="+mj-ea"/>
              </a:rPr>
              <a:t>وماذا أستطيع أن أفعل لتجاوزها؟</a:t>
            </a:r>
            <a:endParaRPr lang="en-US" sz="4800" b="1" spc="-50" dirty="0">
              <a:solidFill>
                <a:schemeClr val="accent1"/>
              </a:solidFill>
              <a:latin typeface="TheSans" panose="020B0503040302020203" pitchFamily="2" charset="-78"/>
              <a:ea typeface="+mj-ea"/>
            </a:endParaRPr>
          </a:p>
        </p:txBody>
      </p:sp>
      <p:pic>
        <p:nvPicPr>
          <p:cNvPr id="3074" name="Picture 2" descr="مجموعة مشكلات تربوية شائعة لدي الطلاب وحلولها - ملتقى التعليم بالمملكة">
            <a:extLst>
              <a:ext uri="{FF2B5EF4-FFF2-40B4-BE49-F238E27FC236}">
                <a16:creationId xmlns:a16="http://schemas.microsoft.com/office/drawing/2014/main" id="{A24FB5D2-48AD-4633-A447-B76BB9B247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888" y="3774642"/>
            <a:ext cx="3850951" cy="2894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788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مستطيل 3">
            <a:extLst>
              <a:ext uri="{FF2B5EF4-FFF2-40B4-BE49-F238E27FC236}">
                <a16:creationId xmlns:a16="http://schemas.microsoft.com/office/drawing/2014/main" id="{BD546AAF-7863-4397-9051-620323209C91}"/>
              </a:ext>
            </a:extLst>
          </p:cNvPr>
          <p:cNvSpPr txBox="1"/>
          <p:nvPr/>
        </p:nvSpPr>
        <p:spPr>
          <a:xfrm>
            <a:off x="1872691" y="284470"/>
            <a:ext cx="9202209" cy="117507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91440" tIns="45720" rIns="91440" bIns="45720" rtlCol="0" anchor="b">
            <a:normAutofit/>
          </a:bodyPr>
          <a:lstStyle/>
          <a:p>
            <a:pPr marL="381002" lvl="1" algn="ctr" rtl="1">
              <a:lnSpc>
                <a:spcPct val="85000"/>
              </a:lnSpc>
              <a:spcBef>
                <a:spcPct val="0"/>
              </a:spcBef>
              <a:spcAft>
                <a:spcPts val="600"/>
              </a:spcAft>
              <a:buClr>
                <a:schemeClr val="accent2"/>
              </a:buClr>
              <a:buSzPct val="100000"/>
              <a:defRPr sz="2800">
                <a:solidFill>
                  <a:srgbClr val="545456"/>
                </a:solidFill>
              </a:defRPr>
            </a:pPr>
            <a:r>
              <a:rPr lang="ar-SA" sz="4800" b="1" spc="-50" dirty="0">
                <a:solidFill>
                  <a:schemeClr val="accent1"/>
                </a:solidFill>
                <a:latin typeface="Calibri (النص الأساسي)"/>
                <a:ea typeface="+mj-ea"/>
              </a:rPr>
              <a:t>ما هي دوافع التعلم بالنسبة لك؟</a:t>
            </a:r>
            <a:endParaRPr lang="en-US" sz="4800" b="1" spc="-50" dirty="0">
              <a:solidFill>
                <a:schemeClr val="accent1"/>
              </a:solidFill>
              <a:latin typeface="Calibri (النص الأساسي)"/>
              <a:ea typeface="+mj-ea"/>
            </a:endParaRPr>
          </a:p>
        </p:txBody>
      </p:sp>
      <p:sp>
        <p:nvSpPr>
          <p:cNvPr id="3" name="مربع نص 2">
            <a:extLst>
              <a:ext uri="{FF2B5EF4-FFF2-40B4-BE49-F238E27FC236}">
                <a16:creationId xmlns:a16="http://schemas.microsoft.com/office/drawing/2014/main" id="{1B67214B-40DA-45DF-A903-8F56A94B09B6}"/>
              </a:ext>
            </a:extLst>
          </p:cNvPr>
          <p:cNvSpPr txBox="1"/>
          <p:nvPr/>
        </p:nvSpPr>
        <p:spPr>
          <a:xfrm>
            <a:off x="5627828" y="2365454"/>
            <a:ext cx="4698793" cy="584775"/>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rtlCol="1" anchor="ctr">
            <a:spAutoFit/>
          </a:bodyPr>
          <a:lstStyle/>
          <a:p>
            <a:pPr algn="r" rtl="1"/>
            <a:r>
              <a:rPr lang="ar-SA" sz="3200" dirty="0">
                <a:solidFill>
                  <a:schemeClr val="tx1"/>
                </a:solidFill>
                <a:latin typeface="Microsoft Uighur" panose="02000000000000000000" pitchFamily="2" charset="-78"/>
                <a:cs typeface="AL-Mohanad Bold" pitchFamily="2" charset="-78"/>
              </a:rPr>
              <a:t>ما الذي يجعلك تتعلم؟ </a:t>
            </a:r>
          </a:p>
        </p:txBody>
      </p:sp>
      <p:sp>
        <p:nvSpPr>
          <p:cNvPr id="4" name="شكل بيضاوي 3">
            <a:extLst>
              <a:ext uri="{FF2B5EF4-FFF2-40B4-BE49-F238E27FC236}">
                <a16:creationId xmlns:a16="http://schemas.microsoft.com/office/drawing/2014/main" id="{6101A461-A7A1-4702-86F0-E393173D1EF3}"/>
              </a:ext>
            </a:extLst>
          </p:cNvPr>
          <p:cNvSpPr/>
          <p:nvPr/>
        </p:nvSpPr>
        <p:spPr>
          <a:xfrm>
            <a:off x="10475210" y="2191475"/>
            <a:ext cx="933907" cy="880547"/>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800" b="1" dirty="0"/>
              <a:t>1</a:t>
            </a:r>
            <a:endParaRPr lang="ar-SA" sz="4800" b="1" dirty="0"/>
          </a:p>
        </p:txBody>
      </p:sp>
      <p:sp>
        <p:nvSpPr>
          <p:cNvPr id="6" name="مربع نص 5">
            <a:extLst>
              <a:ext uri="{FF2B5EF4-FFF2-40B4-BE49-F238E27FC236}">
                <a16:creationId xmlns:a16="http://schemas.microsoft.com/office/drawing/2014/main" id="{A707F184-EE92-4266-B0CA-F7714590D98B}"/>
              </a:ext>
            </a:extLst>
          </p:cNvPr>
          <p:cNvSpPr txBox="1"/>
          <p:nvPr/>
        </p:nvSpPr>
        <p:spPr>
          <a:xfrm>
            <a:off x="5627828" y="3321023"/>
            <a:ext cx="4698794" cy="584775"/>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rtlCol="1" anchor="ctr">
            <a:spAutoFit/>
          </a:bodyPr>
          <a:lstStyle/>
          <a:p>
            <a:pPr algn="r" rtl="1"/>
            <a:r>
              <a:rPr lang="ar-SA" sz="3200" dirty="0">
                <a:solidFill>
                  <a:schemeClr val="tx1"/>
                </a:solidFill>
                <a:latin typeface="Microsoft Uighur" panose="02000000000000000000" pitchFamily="2" charset="-78"/>
                <a:cs typeface="AL-Mohanad Bold" pitchFamily="2" charset="-78"/>
              </a:rPr>
              <a:t>ما هي أهدافك من التعليم؟</a:t>
            </a:r>
          </a:p>
        </p:txBody>
      </p:sp>
      <p:sp>
        <p:nvSpPr>
          <p:cNvPr id="10" name="شكل بيضاوي 9">
            <a:extLst>
              <a:ext uri="{FF2B5EF4-FFF2-40B4-BE49-F238E27FC236}">
                <a16:creationId xmlns:a16="http://schemas.microsoft.com/office/drawing/2014/main" id="{E6FC8C96-74C3-4C80-A85D-60E9C785C34A}"/>
              </a:ext>
            </a:extLst>
          </p:cNvPr>
          <p:cNvSpPr/>
          <p:nvPr/>
        </p:nvSpPr>
        <p:spPr>
          <a:xfrm>
            <a:off x="10475209" y="3173138"/>
            <a:ext cx="933907" cy="880547"/>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800" b="1" dirty="0"/>
              <a:t>2</a:t>
            </a:r>
            <a:endParaRPr lang="ar-SA" sz="4800" b="1" dirty="0"/>
          </a:p>
        </p:txBody>
      </p:sp>
      <p:sp>
        <p:nvSpPr>
          <p:cNvPr id="12" name="مربع نص 11">
            <a:extLst>
              <a:ext uri="{FF2B5EF4-FFF2-40B4-BE49-F238E27FC236}">
                <a16:creationId xmlns:a16="http://schemas.microsoft.com/office/drawing/2014/main" id="{05D591D1-5020-4A60-BB76-EFE3DEB28FDE}"/>
              </a:ext>
            </a:extLst>
          </p:cNvPr>
          <p:cNvSpPr txBox="1"/>
          <p:nvPr/>
        </p:nvSpPr>
        <p:spPr>
          <a:xfrm>
            <a:off x="6096000" y="4401022"/>
            <a:ext cx="4216361" cy="584775"/>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rtlCol="1" anchor="ctr">
            <a:spAutoFit/>
          </a:bodyPr>
          <a:lstStyle/>
          <a:p>
            <a:pPr algn="r" rtl="1"/>
            <a:r>
              <a:rPr lang="ar-SA" sz="3200" dirty="0">
                <a:solidFill>
                  <a:schemeClr val="tx1"/>
                </a:solidFill>
                <a:latin typeface="Microsoft Uighur" panose="02000000000000000000" pitchFamily="2" charset="-78"/>
                <a:cs typeface="AL-Mohanad Bold" pitchFamily="2" charset="-78"/>
              </a:rPr>
              <a:t>ما هي نتائج تعلمك؟</a:t>
            </a:r>
          </a:p>
        </p:txBody>
      </p:sp>
      <p:sp>
        <p:nvSpPr>
          <p:cNvPr id="14" name="شكل بيضاوي 13">
            <a:extLst>
              <a:ext uri="{FF2B5EF4-FFF2-40B4-BE49-F238E27FC236}">
                <a16:creationId xmlns:a16="http://schemas.microsoft.com/office/drawing/2014/main" id="{F3BE2BB6-E268-49F2-8B0B-7CFA9EC9E712}"/>
              </a:ext>
            </a:extLst>
          </p:cNvPr>
          <p:cNvSpPr/>
          <p:nvPr/>
        </p:nvSpPr>
        <p:spPr>
          <a:xfrm>
            <a:off x="10475209" y="4154801"/>
            <a:ext cx="933907" cy="880547"/>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800" b="1" dirty="0"/>
              <a:t>3</a:t>
            </a:r>
            <a:endParaRPr lang="ar-SA" sz="4800" b="1" dirty="0"/>
          </a:p>
        </p:txBody>
      </p:sp>
      <p:pic>
        <p:nvPicPr>
          <p:cNvPr id="1026" name="Picture 2" descr="10 Apps for Improving Personal Productivity - The Teacherpreneur">
            <a:extLst>
              <a:ext uri="{FF2B5EF4-FFF2-40B4-BE49-F238E27FC236}">
                <a16:creationId xmlns:a16="http://schemas.microsoft.com/office/drawing/2014/main" id="{296FE8B5-F91E-4EE8-B7D9-4B8948A2A7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935" y="2348179"/>
            <a:ext cx="5450343" cy="2613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030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مجموعة 1">
            <a:extLst>
              <a:ext uri="{FF2B5EF4-FFF2-40B4-BE49-F238E27FC236}">
                <a16:creationId xmlns:a16="http://schemas.microsoft.com/office/drawing/2014/main" id="{4DB4D5BE-26CD-4695-8304-9C3392927FE6}"/>
              </a:ext>
            </a:extLst>
          </p:cNvPr>
          <p:cNvGrpSpPr/>
          <p:nvPr/>
        </p:nvGrpSpPr>
        <p:grpSpPr>
          <a:xfrm>
            <a:off x="457200" y="2574068"/>
            <a:ext cx="11277600" cy="1709863"/>
            <a:chOff x="1920757" y="-1"/>
            <a:chExt cx="8414048" cy="1345997"/>
          </a:xfrm>
        </p:grpSpPr>
        <p:sp>
          <p:nvSpPr>
            <p:cNvPr id="3" name="مستطيل 2">
              <a:extLst>
                <a:ext uri="{FF2B5EF4-FFF2-40B4-BE49-F238E27FC236}">
                  <a16:creationId xmlns:a16="http://schemas.microsoft.com/office/drawing/2014/main" id="{31DD46C2-C2D0-4066-B885-3724A466484E}"/>
                </a:ext>
              </a:extLst>
            </p:cNvPr>
            <p:cNvSpPr/>
            <p:nvPr/>
          </p:nvSpPr>
          <p:spPr>
            <a:xfrm>
              <a:off x="1920757" y="-1"/>
              <a:ext cx="8174218" cy="1068019"/>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1" anchor="ctr">
              <a:normAutofit/>
            </a:bodyPr>
            <a:lstStyle/>
            <a:p>
              <a:pPr algn="ctr">
                <a:spcAft>
                  <a:spcPts val="600"/>
                </a:spcAft>
              </a:pPr>
              <a:r>
                <a:rPr lang="ar-SA" sz="5000" b="1" dirty="0">
                  <a:solidFill>
                    <a:schemeClr val="accent1"/>
                  </a:solidFill>
                  <a:latin typeface="TheSans" panose="020B0503040302020203" pitchFamily="2" charset="-78"/>
                </a:rPr>
                <a:t>التخطيط الشخصي بوصلة النجاح</a:t>
              </a:r>
            </a:p>
          </p:txBody>
        </p:sp>
        <p:sp>
          <p:nvSpPr>
            <p:cNvPr id="4" name="مستطيل 3">
              <a:extLst>
                <a:ext uri="{FF2B5EF4-FFF2-40B4-BE49-F238E27FC236}">
                  <a16:creationId xmlns:a16="http://schemas.microsoft.com/office/drawing/2014/main" id="{05BD1E73-9FFB-406A-A5D8-CF3856011B51}"/>
                </a:ext>
              </a:extLst>
            </p:cNvPr>
            <p:cNvSpPr/>
            <p:nvPr/>
          </p:nvSpPr>
          <p:spPr>
            <a:xfrm>
              <a:off x="10094976" y="277977"/>
              <a:ext cx="239829" cy="1068019"/>
            </a:xfrm>
            <a:prstGeom prst="rect">
              <a:avLst/>
            </a:prstGeom>
            <a:solidFill>
              <a:schemeClr val="tx2"/>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a:p>
          </p:txBody>
        </p:sp>
      </p:grpSp>
      <p:sp>
        <p:nvSpPr>
          <p:cNvPr id="6" name="مستطيل 5">
            <a:extLst>
              <a:ext uri="{FF2B5EF4-FFF2-40B4-BE49-F238E27FC236}">
                <a16:creationId xmlns:a16="http://schemas.microsoft.com/office/drawing/2014/main" id="{BDD4787A-A6CE-4A69-A2B3-03B4FFDB3DB1}"/>
              </a:ext>
            </a:extLst>
          </p:cNvPr>
          <p:cNvSpPr/>
          <p:nvPr/>
        </p:nvSpPr>
        <p:spPr>
          <a:xfrm>
            <a:off x="5650706" y="850106"/>
            <a:ext cx="3157538" cy="10358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dirty="0"/>
              <a:t>المحور الأول</a:t>
            </a:r>
          </a:p>
        </p:txBody>
      </p:sp>
    </p:spTree>
    <p:extLst>
      <p:ext uri="{BB962C8B-B14F-4D97-AF65-F5344CB8AC3E}">
        <p14:creationId xmlns:p14="http://schemas.microsoft.com/office/powerpoint/2010/main" val="1695300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a:extLst>
              <a:ext uri="{FF2B5EF4-FFF2-40B4-BE49-F238E27FC236}">
                <a16:creationId xmlns:a16="http://schemas.microsoft.com/office/drawing/2014/main" id="{AE97B8CE-FD3C-44B1-A6E6-9CF169598FA6}"/>
              </a:ext>
            </a:extLst>
          </p:cNvPr>
          <p:cNvSpPr/>
          <p:nvPr/>
        </p:nvSpPr>
        <p:spPr>
          <a:xfrm>
            <a:off x="4385692" y="1524590"/>
            <a:ext cx="7295693" cy="2516073"/>
          </a:xfrm>
          <a:prstGeom prst="rect">
            <a:avLst/>
          </a:prstGeom>
        </p:spPr>
        <p:txBody>
          <a:bodyPr wrap="square">
            <a:spAutoFit/>
          </a:bodyPr>
          <a:lstStyle/>
          <a:p>
            <a:pPr algn="just" rtl="1">
              <a:lnSpc>
                <a:spcPct val="150000"/>
              </a:lnSpc>
            </a:pPr>
            <a:r>
              <a:rPr lang="ar-SA" sz="3600" dirty="0">
                <a:latin typeface="TheSans" panose="020B0803040302020203" pitchFamily="2" charset="-78"/>
                <a:ea typeface="Times New Roman" panose="02020603050405020304" pitchFamily="18" charset="0"/>
                <a:cs typeface="AL-Mateen" pitchFamily="2" charset="-78"/>
              </a:rPr>
              <a:t>التخطيط الشخصي هو:</a:t>
            </a:r>
            <a:endParaRPr lang="ar-SA" sz="3600" dirty="0">
              <a:latin typeface="TheSans" panose="020B0803040302020203" pitchFamily="2" charset="-78"/>
              <a:ea typeface="Calibri" panose="020F0502020204030204" pitchFamily="34" charset="0"/>
              <a:cs typeface="AL-Mohanad Bold" pitchFamily="2" charset="-78"/>
            </a:endParaRPr>
          </a:p>
          <a:p>
            <a:pPr algn="just" rtl="1">
              <a:lnSpc>
                <a:spcPct val="150000"/>
              </a:lnSpc>
            </a:pPr>
            <a:r>
              <a:rPr lang="ar-SA" sz="3600" dirty="0">
                <a:latin typeface="TheSans" panose="020B0803040302020203" pitchFamily="2" charset="-78"/>
                <a:ea typeface="Calibri" panose="020F0502020204030204" pitchFamily="34" charset="0"/>
                <a:cs typeface="AL-Mohanad Bold" pitchFamily="2" charset="-78"/>
              </a:rPr>
              <a:t>عادات مستمرة لتحقيق أهدافك بخطة واضحة وتحفيز داخلي.</a:t>
            </a:r>
          </a:p>
        </p:txBody>
      </p:sp>
      <p:pic>
        <p:nvPicPr>
          <p:cNvPr id="4098" name="Picture 2" descr="النمو ناقلات أيقونة, الرسم البياني, الرسم البياني ايقونه, تصميم PNG  والمتجهات للتحميل مجانا">
            <a:extLst>
              <a:ext uri="{FF2B5EF4-FFF2-40B4-BE49-F238E27FC236}">
                <a16:creationId xmlns:a16="http://schemas.microsoft.com/office/drawing/2014/main" id="{31D937B4-04C3-479C-B8F2-F68E4BFD6951}"/>
              </a:ext>
            </a:extLst>
          </p:cNvPr>
          <p:cNvPicPr>
            <a:picLocks noChangeAspect="1" noChangeArrowheads="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212522" y="2120586"/>
            <a:ext cx="3945941" cy="3945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8266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alibri"/>
        <a:ea typeface=""/>
        <a:cs typeface="Calibri"/>
      </a:majorFont>
      <a:minorFont>
        <a:latin typeface="Calibri"/>
        <a:ea typeface=""/>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1280</TotalTime>
  <Words>618</Words>
  <Application>Microsoft Office PowerPoint</Application>
  <PresentationFormat>شاشة عريضة</PresentationFormat>
  <Paragraphs>122</Paragraphs>
  <Slides>27</Slides>
  <Notes>6</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27</vt:i4>
      </vt:variant>
    </vt:vector>
  </HeadingPairs>
  <TitlesOfParts>
    <vt:vector size="35" baseType="lpstr">
      <vt:lpstr>Calibri (النص الأساسي)</vt:lpstr>
      <vt:lpstr>AL-Mohanad Bold</vt:lpstr>
      <vt:lpstr>Arial</vt:lpstr>
      <vt:lpstr>Calibri</vt:lpstr>
      <vt:lpstr>Microsoft Uighur</vt:lpstr>
      <vt:lpstr>Sakkal Majalla</vt:lpstr>
      <vt:lpstr>TheSans</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mohamed alsultan</dc:creator>
  <cp:lastModifiedBy>Mohammed Alsultan</cp:lastModifiedBy>
  <cp:revision>99</cp:revision>
  <dcterms:created xsi:type="dcterms:W3CDTF">2020-08-21T14:57:58Z</dcterms:created>
  <dcterms:modified xsi:type="dcterms:W3CDTF">2021-08-28T11:32:29Z</dcterms:modified>
</cp:coreProperties>
</file>